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33470-EDC0-4D3A-BAC7-681B89871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C616A-919C-42FA-B8EE-FCFE80C51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960E3-3880-47FB-8E36-C010D7C45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0C067-BD47-4222-BB88-AEA947BE3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6300A-F162-464A-A3A7-871E4512C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E8BCE-DB2B-47F5-AA83-E114602A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7FCDE8-1D9C-4486-8609-361409AB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8352C-93F5-42D3-A200-723832261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60302-48D2-49C0-AB32-1820121BD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0FB58-9C31-4B4E-A072-7EA66FD1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29FBB-EC21-48E2-B791-4DFF0E750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6112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物业管理培训大全课件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物业服务与运营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物业安全与风险管理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业主委员会与社区文化建设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物业管理人员的素质与技能提升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物业管理是指对房地产项目进行全面、系统、专业的管理和服务，包括房屋维护、设施设备管理、环境卫生管理、安全管理等方面，旨在保障业主和租户的正常生活和工作环境。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根据管理对象的不同，物业管理可分为住宅小区管理、写字楼管理、商业综合体管理、工业园区管理等。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20世纪中期以后，随着城市化进程的加快和房地产市场的繁荣，物业管理行业得到了快速发展，管理内容和服务水平也不断提高。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物业管理起源于19世纪末的英国，最初是由业主自行管理，后来逐渐出现专业的物业管理公司。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进入21世纪，物业管理行业逐渐走向成熟，专业化、规范化、信息化成为发展趋势，同时面临着市场竞争和转型升级的压力。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50" r="15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我国物业管理行业的法律法规主要包括《物业管理条例》、《物业服务收费管理办法》等，对物业管理公司的职责、权利、义务等方面进行了明确规定。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各地政府也根据实际情况制定了相应的物业管理法规，如《北京市物业管理条例》、《上海市住宅物业管理规定》等。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物业管理行业还有一些自律性的规范文件，如《中国物业管理协会章程》、《物业服务企业资质管理办法》等，对行业的健康发展起到了积极的推动作用。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物业服务与运营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包括保洁、保安、绿化、维修等基础物业服务项目。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提供家政、租赁、代收代付等多元化、个性化的增值服务。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制定并执行统一的服务标准，确保服务质量与水平。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明确各项服务的具体流程，如报修、投诉、缴费等。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8" r="1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规定服务人员的行为举止、服务态度、服务用语等。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建立有效的监督机制，对服务过程进行实时监控和定期考核。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物业运营的策略与模式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根据市场需求和竞争态势，制定灵活多变的运营策略。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探索适合自身发展的运营模式，如自主经营、合作经营等。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鼓励创新思维，推动物业服务与运营的持续创新与发展。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根据使用功能，物业设施可分为住宅、商业、工业、公共设施等类型；根据建筑形式，可分为高层、多层、别墅、厂房等。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包括日常保养、定期检修、预防性维护、紧急维修等，确保设施安全、稳定、高效运行。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专业的维护团队应具备设施管理、设备维修、电气工程等多方面的知识和技能。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维护人员与技能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物业设施的分类与维护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利用物业管理软件、智能化监控系统等工具，提高管理效率和服务质量。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包括设施巡查、报修处理、维修安排、验收反馈等环节，形成闭环管理。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建立设施档案管理制度、维护保养制度、安全检查制度等，确保各项工作有章可循。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物业设施管理的流程与制度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https://d.book118.com/678026112003006042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2024-09-20T22:51:31.871</cp:lastPrinted>
  <dcterms:created xsi:type="dcterms:W3CDTF">2024-09-20T14:51:31Z</dcterms:created>
  <dcterms:modified xsi:type="dcterms:W3CDTF">2024-09-20T14:51:34Z</dcterms:modified>
</cp:coreProperties>
</file>