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5ED3-528D-4A5B-B2CA-263A62FDA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F479E-D72B-477F-A79D-20A9C031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D927A-57F9-43D3-B014-C4F59DFC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762E0-E75B-4B74-9719-B369C9A4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79117-E1BD-4D99-A9F3-F1E16D34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20DC8-0082-43D8-BF7F-10C072AB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69D4E-D710-4AA2-B6B0-7CB4333E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E5077-ECEB-47A0-A4C1-3C133F1D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12A30-D28F-47E1-9BE7-E152698F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BD8AC-FD37-49AF-9B98-6DBED276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61624-90CF-43F0-B36D-EBD0A390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612500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传染病科护士的职业道德与职业素养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职业道德与职业素养的关系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提高传染病科护士职业道德与职业素养的途径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传染病科护士作为医疗团队的重要成员，需要具备高度的职业道德和职业素养，以确保为患者提供安全、高质量的护理服务。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强调传染病科护士职业道德与职业素养的重要性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随着全球范围内传染病的不断出现和传播，传染病科护士面临着巨大的职业挑战。具备崇高的职业道德和职业素养是应对这些挑战的关键。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应对传染病挑战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传染病科护士负责为传染病患者提供全面的护理服务，包括病情观察、治疗执行、心理支持等。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在传染病科室，护士需要严格遵守感染控制规范，确保患者和医护人员的安全，防止病原体的传播。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传染病科护士还承担着对患者和家属进行健康教育的责任，帮助他们了解疾病知识、掌握自我防护技能。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参与传染病相关科研工作，不断提升自己的专业素养和技能水平，为传染病防治工作做出贡献。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科研与进修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传染病科护士应始终将患者的生命安全和健康放在首位，充分认识到自身职业对生命的重要性。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83" b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护士应以同情心和爱心对待每一位患者，关注他们的需求和感受，提供人性化的护理服务。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护士应尊重每一位患者的权利和尊严，不因患者的社会地位、文化背景或病情轻重而有所偏颇。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坚守岗位，尽职尽责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恪守职责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传染病科护士应严格遵守职业规范和工作流程，确保各项护理措施得以准确、及时地执行。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勇于奉献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在抗击传染病的斗争中，护士往往需要承担巨大的工作压力和风险，但他们应始终保持高度的责任心和奉献精神。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护士应持续学习专业知识和技能，提高自身素质和能力，以更好地履行职业责任。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护士应严格遵守医疗保密原则，确保患者的个人信息和病情不被泄露。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护士应尊重患者的知情权和自主权，充分告知患者治疗护理的相关信息，并尊重患者的选择和决定。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护士在与患者及其家属交流时，应注意言辞和行为的恰当性，避免造成误解或伤害。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谨慎言行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保守秘密，尊重隐私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在应对传染病等突发公共卫生事件时，护士应勇于承担责任，积极投身救治工作。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面对工作中的困难和挑战，护士应保持乐观积极的心态，主动寻求解决问题的办法。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护士应与医生、同事和其他医疗团队成员紧密合作，共同为患者的健康和安全而努力。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勇于担当，敢于负责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熟练掌握各种护理操作，如静脉输液、采血、注射等。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掌握传染病的病因、传播途径、预防措施等专业知识。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具备基本的急救技能，如心肺复苏、止血包扎等。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与患者及其家属进行有效沟通，了解病情和需求，提供心理支持。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与医生、药师、检验师等医疗团队成员紧密合作，确保患者得到全面、连续的治疗和护理。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准确、及时地向相关部门和人员传递患者信息和病情变化。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不断探索新的护理方法和技术，提高护理质量和效率。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学习意愿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保持对新知识和技能的开放态度，愿意学习和尝试新的方法。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面对突发情况和病情变化，能够迅速作出判断和应对。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https://d.book118.com/678026125004006026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2024-09-02T23:09:56.062</cp:lastPrinted>
  <dcterms:created xsi:type="dcterms:W3CDTF">2024-09-02T15:09:56Z</dcterms:created>
  <dcterms:modified xsi:type="dcterms:W3CDTF">2024-09-02T15:09:58Z</dcterms:modified>
</cp:coreProperties>
</file>