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4BC04-132C-4DA0-B066-34867B8B2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7D0FB-5AB1-4DE0-B8BD-FBD39E5DD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58D84-C30E-44C9-84FD-00F862E4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D27C09-6A0E-47A2-BE28-545A20F4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B4671E-3961-40E4-846E-BB2347631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90C45F-761E-4BF7-94B7-5D155A390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86AF3-A01B-4DB4-8238-D4E3F3C1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6C2E6-933F-4E9C-9F78-6FEE03F9D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FE18E-C3D2-42E4-B1E1-9774E23A9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20E4C-BCB0-41A1-95E4-76B98CFC1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265AA-45C3-4F95-96C5-61B63EFB0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pn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700503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旅居型房车项目招商引资方案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投资亮点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合作模式与回报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29" r="7229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当前，随着人们生活水平的提高和旅游方式的转变，旅居型房车作为一种新型的旅游方式，越来越受到市场的青睐。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然而，目前市场上旅居型房车数量较少，且存在价格高、品质不稳定等问题，无法满足市场需求。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因此，本项目旨在通过招商引资，推动旅居型房车产业的发展，满足市场需求，提高旅游品质。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增加旅居型房车的供给，提高市场占有率。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提升旅居型房车的品质和安全性，满足消费者需求。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打造旅居型房车品牌，树立行业标杆。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070100"/>
            <a:ext cx="12192000" cy="20193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03293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57613" y="1708118"/>
            <a:ext cx="2120932" cy="3994118"/>
          </a:xfrm>
          <a:prstGeom prst="rect">
            <a:avLst/>
          </a:prstGeom>
          <a:solidFill>
            <a:schemeClr val="accent1">
              <a:alpha val="1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13456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67775" y="1708118"/>
            <a:ext cx="2120932" cy="3994118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38250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研发和生产高品质、安全可靠的旅居型房车。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576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建立完善的销售和售后服务体系，提供全方位的客户支持。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48413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加强品牌宣传和市场推广，提高品牌知名度和美誉度。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867775" y="4206812"/>
            <a:ext cx="2085975" cy="1333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拓展国内外市场，扩大市场份额。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094" r="15094"/>
          <a:stretch>
            <a:fillRect/>
          </a:stretch>
        </p:blipFill>
        <p:spPr>
          <a:xfrm>
            <a:off x="1203293" y="2070100"/>
            <a:ext cx="2114550" cy="20193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094" r="15094"/>
          <a:stretch>
            <a:fillRect/>
          </a:stretch>
        </p:blipFill>
        <p:spPr>
          <a:xfrm>
            <a:off x="3757613" y="2070100"/>
            <a:ext cx="2114550" cy="201930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5182" r="15182"/>
          <a:stretch>
            <a:fillRect/>
          </a:stretch>
        </p:blipFill>
        <p:spPr>
          <a:xfrm>
            <a:off x="6313456" y="2070100"/>
            <a:ext cx="2114550" cy="201930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5"/>
          <a:srcRect l="13829" r="13829"/>
          <a:stretch>
            <a:fillRect/>
          </a:stretch>
        </p:blipFill>
        <p:spPr>
          <a:xfrm>
            <a:off x="8867775" y="2070100"/>
            <a:ext cx="2114550" cy="201930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70" r="3107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旅游市场增长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随着人们生活水平的提高和旅游方式的多样化，旅居型房车市场需求逐年增长。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家庭出游需求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家庭出游成为趋势，旅居型房车提供更为舒适和便捷的旅行体验，满足家庭出游需求。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旅游消费升级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消费者对旅游品质的要求提高，旅居型房车成为高品质旅游的代表之一。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部分企业采取低价策略吸引消费者，价格竞争激烈。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市场上已有一些知名品牌，如福特、丰田等，品牌竞争激烈。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各品牌旅居型房车在产品性能、外观设计等方面存在差异，企业需注重产品差异化以吸引消费者。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随着科技的发展，旅居型房车将融入更多智能化、绿色环保等技术，提升产品性能和用户体验。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消费者对旅居型房车的个性化需求增加，企业需关注消费者需求，提供定制化服务。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线上预订和线下体验相结合成为趋势，企业需注重线上线下融合，提升用户体验。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寻求与房车生产商合作，共同研发和生产旅居型房车，扩大市场份额。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与旅游公司合作，提供房车租赁和旅游服务，实现资源共享和互利共赢。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吸引投资机构关注，为项目融资提供支持，加速项目发展。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与政府机构合作，争取政策支持和资金补贴，推动项目落地。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房车生产商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597" r="1659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招商对象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定向招商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建立合作平台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针对目标招商对象，制定个性化的招商方案，提高成功率。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提供税收减免、租金补贴等优惠政策，吸引企业投资。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通过媒体宣传、展会推广等方式，提高项目知名度和吸引力。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搭建合作平台，促进企业间的交流与合作，实现资源共享。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按照合同约定，开展项目建设和运营管理，确保项目顺利实施。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签订正式合作协议，明确双方权利义务和合作细节。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商务洽谈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与潜在投资者进行深入沟通，了解需求，达成合作意向。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项目策划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明确项目定位、市场需求和竞争优势，制定招商计划。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梳理现有资源，寻求合作伙伴，建立招商渠道。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招商流程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投资亮点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https://d.book118.com/678027005035006024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2024-08-31T06:08:58.402</cp:lastPrinted>
  <dcterms:created xsi:type="dcterms:W3CDTF">2024-08-30T22:08:58Z</dcterms:created>
  <dcterms:modified xsi:type="dcterms:W3CDTF">2024-08-30T22:09:00Z</dcterms:modified>
</cp:coreProperties>
</file>