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CC7E1-21F0-417A-8AF0-FF994C6FA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89CA9-A08D-463A-8D1C-7E0FEAC9D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0491A-0FE1-45B1-8270-E2EB2DFBA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BF79A-694D-4AC0-9C74-62C0B0053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4DCB6-C508-4114-8117-2393A1DE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5A954-23DB-4973-8613-BF9FBBC9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D4620-E216-4745-A153-A366417B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82AA1-3812-4E4E-9749-95CDCCAF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BAE57-BA02-4E56-A7F5-6204F69E4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B9954-F23F-4507-8834-24634EEE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B6E13-0BFD-4460-9D61-4D265D4A3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000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产品设计和改进的经验总结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产品设计流程与策略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产品改进方法与技巧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团队协作与沟通管理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案例分析与经验借鉴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未来趋势展望与挑战应对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通过总结产品设计和改进的经验，可以不断优化产品的功能和性能，提升产品质量，满足用户需求。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分享和交流产品设计和改进的经验，可以促进团队成员之间的学习和成长，提高团队整体的设计和开发能力。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11" b="16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通过对产品设计和改进经验的深入分析和研究，可以发现新的产品创意和设计思路，推动产品的创新和发展。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产品设计流程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介绍产品设计的基本流程，包括需求分析、概念设计、详细设计、原型制作和测试评估等环节。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实践经验和案例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结合具体的产品设计和改进案例，分享实践经验和教训，包括成功的案例和失败的教训。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改进方法和策略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分享在产品设计和改进过程中采用的方法和策略，如用户研究、竞品分析、A/B测试、敏捷开发等。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未来展望和计划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展望产品设计和改进的未来发展趋势，提出下一步的计划和目标，如探索新的设计工具和技术、推动产品的智能化和个性化等。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产品设计流程与策略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通过用户调研、访谈、观察等方式，深入了解目标用户的需求和痛点。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确定用户需求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需求分析与筛选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需求文档化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对收集到的需求进行整理、分类和优先级排序，筛选出符合产品定位和市场需求的关键需求。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将筛选后的需求以文档形式详细描述，为后续设计和开发提供明确指导。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研究市场上同类产品的优缺点、功能特点、用户评价等，为产品设计提供参考。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关注行业发展趋势、技术创新动态等，把握市场机会和挑战。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了解目标用户群体的特征、需求和行为习惯，为产品设计和推广提供依据。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84" b="13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设计创意与概念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通过头脑风暴、设计思维等方法，激发团队成员的创意和灵感。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概念设计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将创意转化为具体的产品概念和设计方案，包括产品功能、外观、交互等方面的设计。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设计评估与优化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对设计方案进行评估和优化，确保设计方案符合用户需求和市场定位。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用户测试与反馈收集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通过用户测试收集用户对原型的反馈和意见，了解用户对产品的接受度和满意度。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原型评估与优化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根据用户反馈和测试结果对原型进行评估和优化，改进设计方案和用户体验。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根据设计方案制作产品原型，包括高保真原型和可交互原型等。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1" r="16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原型设计与评估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产品改进方法与技巧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运用数据分析工具，跟踪用户行为、使用时长、留存率等关键指标，发现产品存在的问题和改进空间。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通过问卷调查、深度访谈等方式，了解用户对产品的满意度、使用习惯和需求。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反馈渠道建设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设立专门的用户反馈渠道，如在线客服、用户社区等，及时收集和处理用户反馈。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用户反馈收集与分析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功能迭代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根据用户需求和市场变化，不断推出新的功能或服务，保持产品的竞争力和吸引力。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对现有功能进行全面评估，了解各项功能的使用频率、用户满意度和改进潜力。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针对评估结果，对使用频率低、用户满意度差的功能进行改进或重构，提高功能的实用性和易用性。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功能优化与迭代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优化界面布局和视觉设计，提高产品的美观度和易用性。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改进产品的交互方式，减少操作步骤和等待时间，提高用户体验。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针对不同设备和屏幕尺寸，实现产品的自适应布局和响应式交互，提高产品的可用性和便捷性。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界面与交互改进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通过优化算法、压缩文件大小、减少HTTP请求等方式，提高产品的加载速度和运行效率。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稳定性保障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加强产品的容错机制和异常处理能力，确保产品在各种网络环境和设备下都能稳定运行。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安全性增强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加强产品的安全防护措施，如加密传输、权限控制等，保障用户数据和隐私安全。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性能提升与稳定性保障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https://d.book118.com/678030007015006032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2024-09-09T08:50:59.014</cp:lastPrinted>
  <dcterms:created xsi:type="dcterms:W3CDTF">2024-09-09T00:50:59Z</dcterms:created>
  <dcterms:modified xsi:type="dcterms:W3CDTF">2024-09-09T00:51:01Z</dcterms:modified>
</cp:coreProperties>
</file>