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7182-6098-4FB8-B0EC-E4C3625A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3AFA6-9406-4E26-A70E-E85F09598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CCF79-CE66-499B-9E59-BF99A044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6DE98-9861-4E15-AEA7-6083A994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019AF-E6B7-4287-93D4-F6EA8413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C3E1A-FFDB-4427-B790-C2A1A594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15563-0C9B-4E43-BB5B-B44110C9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C057B-CA84-4C24-937A-5DCCD441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E3BFA-7A36-4D49-A8A9-BA920DEC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2D711-0FDB-4942-8199-64DF1746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9888-F704-4460-BFE3-10B3EC9A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0113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化学品管理的风险分析与风险控制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技术手段在化学品管理中的应用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化学品是指各种元素、化合物、混合物或单质，无论是天然的还是人造的，都属于化学品范畴。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根据化学品的物理、化学性质，毒性和环境危害等因素，将化学品分为不同的类别，如易燃、易爆、有毒、腐蚀等。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333" r="33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加强化学品管理是履行国际化学品管理公约和协议的重要举措，有利于提高我国的国际形象和地位。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通过对化学品的有效管理，可以降低化学品对人类健康和环境造成的潜在危害。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化学品管理有助于推动绿色化学和循环经济的发展，实现经济、社会和环境的协调发展。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已经形成了一系列化学品管理公约和协议，各国也在积极探索和实践化学品管理的有效方法和手段，但全球化学品管理仍面临诸多挑战，如跨国界污染、技术壁垒等。同时，一些新兴经济体在化学品管理方面还存在较大的差距和不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我国已经建立了一套相对完善的化学品管理体系，包括法律法规、标准规范、监管机制等方面，但仍存在一些问题和挑战，如监管力度不够、企业责任意识不强等。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通过对化学品生产、储存、运输等环节的详细分析，识别出潜在的危险源，如毒性物质、易燃易爆物质等。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根据历史事故数据、专家经验等，对可能发生的事故情景进行预测和分析，明确事故发生的前兆和后果。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事故情景分析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评估人员、设备、环境等在不同事故情景下的暴露程度和影响范围，为后续的风险评估提供数据支持。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定量风险评估模型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利用数学方法，对事故发生的概率和后果进行量化评估，如故障树分析、事件树分析等。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定性风险评估模型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通过专家判断、经验总结等方法，对风险进行定性描述和分级，如风险矩阵法、安全检查表法等。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综合风险评估模型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将定量和定性评估方法相结合，综合考虑多种因素，对风险进行全面、系统的评估。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实例分析：某化工厂风险识别与评估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通过对化工厂生产过程中的原料、中间产品、最终产品等进行分析，识别出毒性物质、易燃易爆物质等危险源。同时，结合历史事故数据和专家经验，预测可能发生的事故情景。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和定性评估方法，对识别出的危险源进行风险评估。利用故障树分析、事件树分析等定量评估方法，计算事故发生的概率和后果；利用风险矩阵法、安全检查表法等定性评估方法，对风险进行分级和描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。对于高风险环节，采取严格的监管措施和应急预案；对于中低风险环节，加强日常管理和培训教育。同时，建立完善的化学品管理制度和操作规程，确保各项措施得到有效执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选用低危险性化学品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在采购和使用化学品时，优先选择危险性较低的替代品，减少高风险化学品的使用。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优化工艺设计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通过改进生产工艺，减少危险化学品的产生和排放，降低事故发生的可能性。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对化学品供应商进行严格筛选和评估，确保供应商具备相应的资质和安全保障措施。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定期开展化学品安全培训，提高员工的安全意识和操作技能，增强员工应对突发情况的能力。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实施定期检查和维护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对化学品储存、使用和处理设施进行定期检查和维护，确保其处于良好状态，降低泄漏、火灾等事故发生的概率。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建立完善的化学品安全操作规程，确保员工在操作过程中严格遵守，减少操作失误引发的事故。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https://d.book118.com/678030113126006037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2024-09-17T20:52:42.449</cp:lastPrinted>
  <dcterms:created xsi:type="dcterms:W3CDTF">2024-09-17T12:52:42Z</dcterms:created>
  <dcterms:modified xsi:type="dcterms:W3CDTF">2024-09-17T12:52:44Z</dcterms:modified>
</cp:coreProperties>
</file>