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B1BD8-6B10-48BE-B4B7-ABE001AC9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23292-9971-406A-B830-3422E642A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47285-996E-4705-8338-7AC15611C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7C88C5-AE75-4B67-8050-555622F6A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5EB864-7188-44EF-A378-E667397A5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07A19B-47E9-4B37-8F7D-34114CFD5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CB5530-32A3-4B26-A92D-496167E2C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60CE1-7DBD-48D1-85B0-8A41B207B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C6A7F-A9B4-48F1-9B99-7721D0002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2B7D9-009A-48A7-93A8-5E9C72599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1742E-33C3-431C-8C12-8ED9FBC93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34075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新生儿败血症的护理</a:t>
            </a:r>
            <a:r>
              <a:rPr lang="en-US" altLang="zh-CN" sz="51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accent2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accent2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新生儿败血症概述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新生儿败血症的护理原则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新生儿败血症的并发症护理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新生儿败血症的家庭护理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新生儿败血症的预防与控制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新生儿败血症概述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新生儿败血症是指新生儿期致病菌经各种途径侵入新生儿血循环，并在其中生长繁殖、产生毒素而造成全身性的感染。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起病急、进展快、病情严重，若不及时诊断和治疗，可引起全身多脏器功能衰竭，甚至导致死亡。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常见的致病菌为葡萄球菌、大肠杆菌、链球菌等，有时也可为病毒、支原体等感染。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新生儿免疫系统尚未完全发育，抵抗力较弱，容易发生感染。致病菌通过皮肤、黏膜、呼吸道等途径侵入血液，并在其中生长繁殖，产生毒素引起败血症。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新生儿败血症的临床表现多样，常见的症状包括发热或体温不升、食欲不振、精神萎靡、呼吸困难、黄疸等。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根据临床表现和实验室检查进行诊断，包括血常规检查、血培养、C反应蛋白等指标。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新生儿败血症的护理原则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确保病房空气新鲜，每日定时开窗通风，避免交叉感染。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保持清洁卫生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定期更换尿布、衣物，保持皮肤清洁干燥，避免皮肤感染。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密切监测新生儿的体温、呼吸、心率等生命体征，发现异常及时处理。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鼓励母乳喂养，母乳中含有丰富的免疫球蛋白和抗体，有助于增强新生儿免疫力。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958" r="159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根据新生儿的需要，合理安排喂养时间和量，避免过度喂养或饥饿。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按需喂养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对于无法母乳喂养的情况，选择适合新生儿的配方奶，注意奶具的消毒和保存。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人工喂养注意事项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营养与喂养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129" b="41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保持皮肤清洁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每日洗澡，清洁皮肤褶皱处，避免皮肤感染和炎症。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预防破损和压疮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定期检查皮肤有无破损、红肿、压疮等情况，及时处理并预防再次发生。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涂抹润肤霜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洗完澡后，涂抹适合新生儿的润肤霜，保持皮肤湿润。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根据新生儿的体重和日龄，提供适宜的保暖措施，保持室内温度在24-26℃左右。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83" r="10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维持适宜温度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在必要情况下进行降温处理，如使用冰帽、冰毯等，注意避免冻伤和体温过低。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注意降温安全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定期测量新生儿的体温，观察体温变化情况，发现异常及时处理。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监测体温变化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保暖与降温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新生儿败血症的并发症护理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https://d.book118.com/678034075056006040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2024-09-18T21:05:16.769</cp:lastPrinted>
  <dcterms:created xsi:type="dcterms:W3CDTF">2024-09-18T13:05:16Z</dcterms:created>
  <dcterms:modified xsi:type="dcterms:W3CDTF">2024-09-18T13:05:18Z</dcterms:modified>
</cp:coreProperties>
</file>