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2950E-8F53-401E-9471-10C3EA4B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B6039-6DFD-4407-9977-D226F746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0925-0F81-4E5F-AF6F-716A7E52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07575-6AAE-4C17-B210-882FFFE8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1E9D1-ACA5-45F0-9E38-647E3A2A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818F0-2E44-4AD8-87FA-2032033A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3C25D-CC17-4E6E-9E88-323D4F8B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285BA-6DFE-4168-B55A-5EB37C3D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29E2B-1C7F-4192-9476-D4C45579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D3BA-A52A-482D-9015-A8A713D0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3182F-4995-467F-B20B-86192F3A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4133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小学劳动主题教育活动方案设计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劳动教育理念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随着社会的发展，劳动教育在教育体系中的地位逐渐提升。小学阶段是培养学生劳动观念和习惯的关键时期，因此设计有效的劳动主题教育活动至关重要。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通过劳动主题教育活动，可以培养学生的动手能力、创新思维和团队协作精神，促进学生的全面发展，同时也有助于弘扬中华民族的传统美德，培养学生的劳动情怀和社会责任感。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目的：本方案旨在通过一系列丰富多彩的劳动主题教育活动，激发学生对劳动的热爱，培养他们的劳动习惯和技能，提高他们的综合素质。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增强学生的劳动意识，培养他们的劳动习惯。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提高学生的动手能力和创新思维。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培养学生的团队协作精神和集体荣誉感。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弘扬中华民族的传统美德，培养学生的社会责任感和爱国情怀。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劳动教育理念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85" r="688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尊重劳动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热爱劳动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劳动平等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引导学生认识到劳动的价值和意义，尊重各行各业的劳动者，珍惜他人的劳动成果。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培养学生热爱劳动的品质，鼓励他们积极参与劳动，体验劳动带来的快乐和成就感。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强调劳动无贵贱之分，让学生认识到所有劳动者都是平等的，都应该受到尊重和赞扬。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劳动价值观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劳动精神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引导学生养成勤奋努力的劳动精神，不怕困难，勇于挑战，不断追求进步。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鼓励学生发挥创造力，在劳动中发现问题、解决问题，创造更美好的生活。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培养学生团结协作的劳动精神，懂得与他人合作，共同完成工作任务。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勤奋努力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细心耐心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勤劳节俭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劳动习惯与品质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培养学生细心耐心的品质，在劳动中注重细节，坚持不懈，精益求精。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鼓励学生勤劳节俭，珍惜资源，不浪费食物和物品，树立环保意识。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引导学生树立责任感，对自己的工作负责，尽职尽责地完成各项任务。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培养学生基本的生活自理能力，如穿衣、洗漱、整理个人物品等。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引导学生参与家庭日常清洁、烹饪、整理等家务活动，培养责任感。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教导学生保持个人卫生和环境卫生，养成良好的卫生习惯。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日常生活劳动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02119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151689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071679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13970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1397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00433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37009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151689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37009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13970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2961094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2961094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2987193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00433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071679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185313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071679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00433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13970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071679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00433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37009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37009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22936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151689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185313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185313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185313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151689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2991765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2991765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299176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27769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27769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27769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063107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063107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06310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05398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05398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0539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143022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143022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14302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176740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176740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176740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14364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14364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1436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25332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272210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手工艺制作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园艺劳动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简单机械操作</a:t>
            </a:r>
          </a:p>
        </p:txBody>
      </p:sp>
      <p:sp>
        <p:nvSpPr>
          <p:cNvPr id="67" name="AutoShape 6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TextBox 8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生产劳动</a:t>
            </a:r>
          </a:p>
        </p:txBody>
      </p:sp>
      <p:sp>
        <p:nvSpPr>
          <p:cNvPr id="88" name="AutoShape 88"/>
          <p:cNvSpPr/>
          <p:nvPr/>
        </p:nvSpPr>
        <p:spPr>
          <a:xfrm>
            <a:off x="6649402" y="1647934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731888" y="1868724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831329" y="3579006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48201" y="363901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976014" y="358491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48201" y="361348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79633" y="361348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67251" y="353652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72203" y="356138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6898004" y="363901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10291" y="356138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00671" y="361348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6931627" y="350994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48201" y="350994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25817" y="352757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6916578" y="353652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04957" y="358491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48201" y="366177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6918864" y="358491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26864" y="353652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16102" y="361348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6948201" y="358491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48201" y="353652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48201" y="356138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/>
        </p:nvSpPr>
        <p:spPr>
          <a:xfrm>
            <a:off x="6923055" y="356138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2958" y="368730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14577" y="363901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6913434" y="366177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6896385" y="366177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6983824" y="366177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982300" y="363901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Freeform 120"/>
          <p:cNvSpPr/>
          <p:nvPr/>
        </p:nvSpPr>
        <p:spPr>
          <a:xfrm>
            <a:off x="6925341" y="353071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Freeform 121"/>
          <p:cNvSpPr/>
          <p:nvPr/>
        </p:nvSpPr>
        <p:spPr>
          <a:xfrm>
            <a:off x="6960964" y="353071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6943248" y="353071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6920387" y="355509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6965727" y="355509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943248" y="355509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6916578" y="3579006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6970013" y="3579006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6943248" y="357900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Freeform 129"/>
          <p:cNvSpPr/>
          <p:nvPr/>
        </p:nvSpPr>
        <p:spPr>
          <a:xfrm>
            <a:off x="6912958" y="360767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Freeform 130"/>
          <p:cNvSpPr/>
          <p:nvPr/>
        </p:nvSpPr>
        <p:spPr>
          <a:xfrm>
            <a:off x="6973823" y="360767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6943248" y="360767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6910291" y="363320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6976490" y="363320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6943248" y="363320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6909148" y="3655968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Freeform 136"/>
          <p:cNvSpPr/>
          <p:nvPr/>
        </p:nvSpPr>
        <p:spPr>
          <a:xfrm>
            <a:off x="6978490" y="3655968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6943248" y="3655968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Freeform 138"/>
          <p:cNvSpPr/>
          <p:nvPr/>
        </p:nvSpPr>
        <p:spPr>
          <a:xfrm>
            <a:off x="6908100" y="368149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6979633" y="368149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943248" y="368149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6943248" y="370787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6647497" y="5019958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6791991" y="5200647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TextBox 144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通过制作手工艺品，培养学生的动手能力和创造力。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引导学生种植植物，培养对大自然的敬畏和爱护。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教授学生使用简单的工具和机械，了解基础的生产技能。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引导学生参与社区清洁、环保等公益活动，培养社会责任感。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公益活动参与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鼓励学生参与志愿服务活动，如探访孤寡老人、帮助残疾人等。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组织学生参观不同的职业场所，了解各种职业的特点和要求。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社会服务劳动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活动实施方案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https://d.book118.com/678034133035006047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2024-09-28T11:43:04.296</cp:lastPrinted>
  <dcterms:created xsi:type="dcterms:W3CDTF">2024-09-28T03:43:04Z</dcterms:created>
  <dcterms:modified xsi:type="dcterms:W3CDTF">2024-09-28T03:43:06Z</dcterms:modified>
</cp:coreProperties>
</file>