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F7E8-7912-4ABA-A52E-497671BE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7C71E-1C8D-4049-A019-EB5108AE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AF55D-F01F-475A-967E-A01751A2F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8596E-C9DC-4FA7-9740-083A17106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FDB89-8649-4B25-A326-4C4B39CA9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EFF66-4CC8-4822-A24C-1A7CE604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51850-B5B8-438B-BDB9-AA8A30488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7ECE0-5ADC-489B-8CCE-A21081F7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3A033-DA92-47EB-8B32-77D60F45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63C8F-E9ED-46DD-80CA-122211E79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32C5E-C9A1-4677-BB22-03224068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5107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文明城市宣讲会活动方案设计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活动预算和资源需求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文明城市建设有助于塑造城市良好形象，提高城市的知名度和美誉度。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15" r="250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文明城市建设有助于营造和谐的社会氛围，增强市民的归属感和幸福感。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文明城市建设有利于吸引投资，促进城市经济发展。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文明城市建设的意义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通过宣讲会，向市民宣传文明理念，提高市民的文明素质和意识。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宣传文明理念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激发市民参与文明城市建设的积极性和主动性，形成共建共治共享的良好局面。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引导市民参与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通过宣讲会活动，推动文明城市建设工作的深入开展，提高城市的整体文明水平。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促进文明城市建设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宣讲会的目的和目标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邀请专家学者、政府官员等，围绕文明城市建设的意义、目标、措施等主题进行演讲，为参与者提供全面深入的了解。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演讲内容应涵盖文明城市建设的各个方面，包括城市规划、环境保护、公共秩序、市民素质等方面的内容，为参与者提供全面的信息。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采用PPT演示、视频播放、现场讲解等形式，使演讲更加生动形象，易于理解。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演讲形式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将参与者分成若干小组，围绕文明城市建设中的热点问题、难点问题进行深入讨论，提出解决方案和建议。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讨论主题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讨论主题应涵盖文明城市建设中的实际问题，如城市环境治理、公共设施建设、社区文明建设等，使参与者能够结合实际情况进行讨论。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讨论形式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采用小组讨论、圆桌会议等形式，鼓励参与者积极参与讨论，提出自己的见解和建议。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设置互动环节，让参与者能够亲身参与文明城市建设，提高参与者的积极性和参与度。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互动形式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采用问卷调查、现场互动、游戏等形式，让参与者能够更加深入地了解文明城市建设的内涵和意义。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互动内容应与文明城市建设密切相关，如文明行为倡议、环保行动等，使参与者能够在互动中加深对文明城市建设的认识和理解。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设定时间节点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为活动各个环节设定明确的时间节点，确保活动按计划顺利进行。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选择一个适合大多数参与者的时间，考虑到工作日和周末的区别，以及不同时间段内参与者的活跃度。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安排活动时长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根据宣讲内容和活动形式，确定活动时长，确保活动既充实又不过于冗长。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选择一个适合宣讲会氛围的场地，考虑到容纳人数、设施配置和交通便利性等因素。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确定活动场地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根据宣讲会主题和风格，对场地进行布置，营造出良好的宣讲氛围。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布置场地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提前检查场地设施是否完备，包括音响、投影设备、桌椅等，确保活动顺利进行。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检查场地设施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https://d.book118.com/678035107044006032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2024-09-09T17:04:45.413</cp:lastPrinted>
  <dcterms:created xsi:type="dcterms:W3CDTF">2024-09-09T09:04:45Z</dcterms:created>
  <dcterms:modified xsi:type="dcterms:W3CDTF">2024-09-09T09:04:47Z</dcterms:modified>
</cp:coreProperties>
</file>