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248DA-95A0-4497-99C3-A48EE685B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67E1-F33D-4FCC-AF26-E7A0C6DC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2A46C-F4C5-4AD9-B9BC-A833EE94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7AAF7-F60D-41A4-BD78-D21D4384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71527-9A73-4E3E-BDAD-6BB2CC197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4FCDA-342D-4021-9E94-CE4051EB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D78F0-BB07-484B-8B02-430672D1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0B108-7306-4BAD-8E81-CF25812F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63A82-9724-4788-9338-187B216C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50051-BB92-4BB3-A151-4D27FFE78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F23B-4168-4F1D-9A23-C1059A28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5110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2023年课题总结报告的写法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课题研究方法和过程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总结2023年课题研究的主要成果、经验和教训，为后续研究提供参考和借鉴。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介绍研究课题的来源、研究现状、研究意义和价值等，阐述研究的重要性和必要性。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包括引言、正文、结论和参考文献等部分。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简要介绍报告的正文部分，包括研究方法、实验设计、数据分析、结果与讨论等。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报告的结构和内容概述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课题研究方法和过程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通过查阅相关文献资料，了解研究领域的前沿动态和已有研究成果，为课题研究提供理论依据和参考。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通过实地调查、实验、观察等方式获取数据，对数据进行统计分析，得出研究结论。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选取具有代表性的案例进行深入剖析，总结经验和教训，为课题研究提供实证支持。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借鉴其他学科的理论和方法，对课题进行多角度、多层次的研究，丰富研究视角和方法论。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跨学科研究法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根据研究背景和目的，明确研究问题，并对其进行界定和阐述。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将研究过程、方法和结果整理成书面报告，按照规范格式进行排版和装订。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根据研究问题，制定研究计划、设计研究方案，包括研究方法、研究对象、数据采集和分析等。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设计研究方案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按照研究方案进行实地调查、实验、观察等，并收集相关数据。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对收集到的数据进行整理、清洗、统计分析等处理，提取有意义的信息和结论。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研究过程描述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78" b="20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数据收集和分析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说明数据的来源和采集方式，包括实地调查、问卷调查、实验数据等。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对收集到的数据进行预处理和整理，包括数据清洗、缺失值处理、异常值处理等。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运用统计分析方法对数据进行深入分析，提取有意义的信息和结论。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将分析结果以图表、表格等形式呈现出来，方便读者理解和参考。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https://d.book118.com/678035110062006044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2024-09-24T13:57:52.784</cp:lastPrinted>
  <dcterms:created xsi:type="dcterms:W3CDTF">2024-09-24T05:57:52Z</dcterms:created>
  <dcterms:modified xsi:type="dcterms:W3CDTF">2024-09-24T05:57:54Z</dcterms:modified>
</cp:coreProperties>
</file>