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5DEBA-5AC0-467B-95BB-78F5DCA1D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493CA-6EF4-4433-ACA6-128DC1980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516DC-5D72-4AC2-BED3-84EB8EC03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7AF4C9-2028-40E1-A671-6071443CB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13AFC3-DA10-4D80-9933-BA5ACC976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41F056-39F7-4D2E-B6DB-5E400101D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101681-8F08-46B9-8D10-FA85CA446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3AF74B-00D3-403D-98F8-A38D8CB96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E6C400-F4C2-40CB-8D83-6749B902D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4E6F3-3247-490C-B924-70B372A2C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162DC-646F-43FC-B698-F14A32EF3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36076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人工智能芯片行业2024年制度创新研究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制度创新背景与必要性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制度创新内容及实施路径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制度创新实施效果评估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制度创新面临的挑战与对策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未来展望与政策建议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人工智能芯片市场正在经历快速增长，预计2024年市场规模将达到数十亿美元。随着人工智能技术的不断发展和应用场景的拓展，人工智能芯片的需求将持续增长。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近年来，人工智能芯片市场增长率一直保持在两位数以上。随着5G、物联网等新兴技术的普及，人工智能芯片的应用范围将进一步扩大，预计未来几年市场增长率将继续保持高位。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人工智能芯片市场规模与增长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人工智能芯片市场的主要参与者包括英特尔、英伟达、AMD、高通等国际知名芯片厂商，以及华为、阿里巴巴、百度等国内科技企业。这些企业在人工智能芯片领域拥有丰富的技术积累和资源优势，推出了多款具有自主知识产权的人工智能芯片产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智能芯片市场竞争激烈，各大厂商在技术研发、产品创新、市场拓展等方面展开激烈竞争。未来，随着市场需求的不断增长和技术创新的加速推进，竞争将更加激烈，但同时也将推动人工智能芯片技术的不断发展和进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主要参与者与竞争格局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工智能芯片的技术创新主要体现在算法优化、架构设计、制造工艺等方面。未来，随着深度学习、神经网络等技术的不断发展，人工智能芯片的计算能力和效率将不断提升，同时还将更加注重低功耗、高可靠性等方面的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，人工智能芯片将呈现以下发展趋势：一是多元化应用场景的拓展，包括自动驾驶、智能家居、智能制造等领域；二是云端与边缘端协同计算的发展，实现更高效的数据处理和传输；三是绿色环保理念在人工智能芯片设计中的体现，推动低功耗、高能效比的技术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技术创新及发展趋势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制度创新背景与必要性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知识产权保护不足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当前制度下，人工智能芯片行业的知识产权保护存在诸多漏洞，侵权行为频发，制约了技术创新和产业发展。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市场竞争不规范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由于缺乏有效的市场准入和退出机制，市场上存在大量无序竞争现象，影响了行业的健康发展。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技术发展与制度滞后的矛盾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随着人工智能芯片技术的快速发展，现有制度在监管、标准制定等方面逐渐暴露出滞后性，无法满足行业创新需求。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99" r="1669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现有制度瓶颈及挑战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通过制度创新，可以建立更加完善的激励机制，激发企业和科研人员的创新活力，推动人工智能芯片技术的持续进步。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激发创新活力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制度创新有助于优化资源配置，提高资源利用效率，为人工智能芯片行业的发展提供更加坚实的物质基础。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通过制度创新，可以建立更加规范的市场秩序，维护公平竞争的市场环境，促进行业的健康发展。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规范市场秩序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制度创新推动行业发展的作用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近年来，我国政府对人工智能芯片行业给予了高度关注，出台了一系列扶持政策，包括税收优惠、资金扶持、人才引进等，为行业的发展提供了有力支持。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全球范围内，各国政府都在加强对人工智能芯片行业的监管和扶持力度。例如，美国政府制定了《国家人工智能战略》，欧盟推出了《人工智能白皮书》等，旨在推动人工智能芯片技术的创新和应用。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随着人工智能芯片技术的不断进步和应用领域的不断拓展，国内外政策环境将继续向有利于行业发展的方向调整。例如，政府可能会加大对人工智能芯片行业的投资力度，推动产学研用深度融合；同时，可能会出台更加严格的监管政策，确保行业的健康、可持续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国内政策环境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国外政策环境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政策趋势分析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国内外政策环境分析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制度创新内容及实施路径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建立健全人工智能芯片领域的知识产权法律法规，加大对侵权行为的惩处力度，提高侵权成本。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000" r="22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完善法律法规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加强知识产权司法保护力度，提高审判效率和专业化水平，确保人工智能芯片创新成果得到有效保护。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强化司法保护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加大对人工智能芯片领域知识产权侵权行为的行政执法力度，加强跨部门、跨地区的协作配合，形成打击侵权的合力。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加强行政执法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产权保护制度创新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加大研发投入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鼓励企业、科研机构加大人工智能芯片研发的投入力度，提高自主创新能力，推动核心技术突破。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实施税收优惠政策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对人工智能芯片企业给予一定期限的税收优惠政策，降低企业研发成本，提高企业创新积极性。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建立研发合作机制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推动产学研用深度融合，建立人工智能芯片研发的合作机制，促进创新资源共享和优势互补。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研发投入与税收优惠政策创新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完善人才培养体系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加强高校人工智能芯片相关专业建设，培养更多高素质、专业化的人才，满足行业发展需求。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建立人才激励机制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建立健全人才激励机制，给予优秀人才在职称晋升、薪酬待遇等方面的优惠政策，激发人才创新活力。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加大人才引进力度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制定更加优惠的人才引进政策，吸引海内外高端人才和团队来华从事人工智能芯片研发工作。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人才引进与培养机制创新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https://d.book118.com/678036076020006027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2024-09-04T18:24:34.927</cp:lastPrinted>
  <dcterms:created xsi:type="dcterms:W3CDTF">2024-09-04T10:24:34Z</dcterms:created>
  <dcterms:modified xsi:type="dcterms:W3CDTF">2024-09-04T10:24:36Z</dcterms:modified>
</cp:coreProperties>
</file>