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E776E-4E00-4020-871E-7C2C1D16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2D4DD-C0FB-4D0D-B219-DDEE2E24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F4B28-CEBE-468E-B8CA-665A951A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F66A6-947A-4BF6-A3AD-4515A6CC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24261-4FF4-4E0C-BC36-6543D29B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D3E6C6-7D66-402B-9670-DBF54E42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145F4-9B58-4958-AF55-111E0240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0AB36-DB0B-4AE6-8F6E-483FE313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6C7C7-E941-451D-9911-9F0CCC8CC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3C6CB-914A-4B15-A7F3-6EA5A07D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E001E-8E43-4F89-A141-858A9D26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7064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医疗保健中的伦理教育培养高尚职业道德培训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伦理教育在医疗保健中的重要性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伦理教育内容及方法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高尚职业道德培养途径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50" b="216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082" b="2208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提升医疗保健从业者的职业道德素养，强化伦理意识，确保医疗行为的公正、公平和尊重人权。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应对医疗保健行业日益复杂的伦理挑战，如患者隐私保护、医疗资源分配、生命伦理等问题。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推动医疗保健行业形成健康、和谐的医患关系，提高患者满意度和信任度。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医疗资源紧张与分配不均，导致部分患者难以获得优质医疗服务。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医患关系紧张，医疗纠纷频发，影响医疗从业者的工作积极性和职业声誉。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新技术、新疗法的不断涌现，对传统伦理观念产生冲击，引发新的伦理争议。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患者隐私泄露事件时有发生，对患者权益和医疗机构的公信力造成严重损害。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伦理教育在医疗保健中的重要性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52" b="2235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30" b="2253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职业道德是伦理教育的实践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医护人员在日常工作中践行职业道德，体现了伦理教育的成果，也反过来促进了伦理教育的深入发展。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伦理教育是职业道德的基础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通过伦理教育，医护人员能够明确职业道德的规范和标准，树立正确的职业价值观。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伦理教育与职业道德关系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提高医护人员专业素养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通过伦理教育，医护人员能够掌握更多的医学伦理知识和技能，提高专业素养和医疗服务水平。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促进医患关系和谐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医护人员遵循医学伦理原则，尊重患者权益，能够建立良好的医患关系，提高患者满意度。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医护人员具备高度的伦理意识和责任感，能够严格遵守医疗安全规定，减少医疗事故和纠纷的发生。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伦理教育在提升医疗服务质量中的作用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强化医护人员社会角色意识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通过伦理教育，医护人员能够认识到自己在社会中的重要角色，积极履行社会责任。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培养医护人员公益精神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医护人员应该具备公益精神，关注社会弱势群体，积极参与公益活动，为社会做出贡献。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提高医护人员法律意识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医护人员需要了解相关法律法规，遵守法律规定，维护患者和自身的合法权益。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培养医护人员社会责任感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伦理教育内容及方法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2" r="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医学职业道德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探讨医生、护士等医疗工作者的职业道德要求，包括责任心、同情心、保密义务等。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医学伦理学的定义、历史与发展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介绍医学伦理学的基本概念、起源、发展及其在现代医疗实践中的重要性。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医学伦理原则与规范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阐述医学伦理的核心原则，如尊重、不伤害、有利和公正，以及医疗实践中应遵循的伦理规范。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介绍患者的基本权益，如知情同意权、隐私权、自主权等，并探讨如何在医疗实践中保障这些权益。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患者权益保护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分析医患沟通的重要性，讲解有效的沟通技巧，如倾听、表达清晰、尊重患者等，以建立良好的医患关系。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探讨医患冲突的原因及处理方法，包括如何化解矛盾、维护双方权益。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处理医患冲突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患者权益保护与沟通技巧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分析临床决策中可能遇到的伦理问题，如治疗方案选择、资源分配、生命终末期关怀等。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临床决策中的伦理问题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阐述如何在临床决策中运用医学伦理原则，以确保决策的合理性和公正性。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道德原则在临床决策中的应用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强调临床决策过程中团队协作的重要性，探讨如何与同事、患者及其家属进行有效沟通，以达成共识。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临床决策中的团队协作与沟通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临床决策中道德原则应用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经典案例介绍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介绍一些经典的医学伦理案例，如人体实验、器官移植、基因编辑等，以引发思考和讨论。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组织学员对案例进行深入分析和讨论，探讨案例中的伦理问题、道德原则应用及解决方案。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经验分享与反思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鼓励学员分享自己在医疗实践中遇到的伦理问题及处理经验，并进行反思和总结，以提高应对类似情况的能力。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https://d.book118.com/678037064106006042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2024-09-21T21:19:23.380</cp:lastPrinted>
  <dcterms:created xsi:type="dcterms:W3CDTF">2024-09-21T13:19:23Z</dcterms:created>
  <dcterms:modified xsi:type="dcterms:W3CDTF">2024-09-21T13:19:25Z</dcterms:modified>
</cp:coreProperties>
</file>