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7" r:id="rId31"/>
    <p:sldId id="339" r:id="rId32"/>
  </p:sldIdLst>
  <p:sldSz cx="12192000" cy="6858000"/>
  <p:notesSz cx="6858000" cy="9144000"/>
  <p:custDataLst>
    <p:tags r:id="rId3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slide" Target="slides/slide28.xml" /><Relationship Id="rId33" Type="http://schemas.openxmlformats.org/officeDocument/2006/relationships/tags" Target="tags/tag1.xml" /><Relationship Id="rId34" Type="http://schemas.openxmlformats.org/officeDocument/2006/relationships/presProps" Target="presProps.xml" /><Relationship Id="rId35" Type="http://schemas.openxmlformats.org/officeDocument/2006/relationships/viewProps" Target="viewProps.xml" /><Relationship Id="rId36" Type="http://schemas.openxmlformats.org/officeDocument/2006/relationships/theme" Target="theme/theme1.xml" /><Relationship Id="rId37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EFF64E1-04BA-4107-B9AE-A6C988DC8DC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1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2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83B1E8-1C1E-4BFA-AFE0-73D2DE14B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FE076-ADC4-4E1E-8E75-DFFE24C07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ABF7E-3762-40EA-9223-3E74EF158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758712-F540-4212-B362-351EE584E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71595D-81D0-4B14-BFE3-03A048CB9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79DBAE-8148-43F4-B05A-0C0B8466D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F28D4B-6D00-4474-B107-1636CA032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3DCED0-6E66-48F5-9B62-98CEE0EDF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465E26-C3F9-418B-B652-A979637A5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50E2F1-E11C-423F-A087-9162F09C4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E704B-C082-454A-A254-959FF448D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2812B4C-0828-4400-B466-80373D1D62A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A687A3D-E9C0-41EA-83EB-050310A3EF7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5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40000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克服心理焦虑的心理训练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心理训练的基础知识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认知重塑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情绪调节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行为改变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实践应用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8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心理焦虑的定义和影响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心理焦虑是一种常见的心理问题，会给人们的生活和工作带来负面影响。过度的焦虑会影响人们的思维和情绪，导致生活质量下降。本章将介绍如何通过心理训练来克服心理焦虑。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心理焦虑的症状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表现为情绪波动大，心情不稳定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紧张不安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害怕某些事物或情境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恐惧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易怒，情绪波动频繁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烦躁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注意力不集中，思维混乱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无法集中注意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心理焦虑的成因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来自工作、生活等方面的压力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压力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害怕未知的事物或情境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恐惧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对自己能力和价值的负面评价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自卑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周围环境引起的焦虑情绪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环境因素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克服心理焦虑的重要性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心理健康状态对整体健康至关重要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保持身心健康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减少焦虑，享受更高生活品质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改善生活质量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适应压力，保持情绪稳定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提高心理抗压能力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1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放松冥想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学会冥想技巧放松大脑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身体运动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运动释放身体紧张情绪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心理疏导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找到倾诉对象，释放内心压力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心理训练方法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深呼吸练习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通过深呼吸调节身心状态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第二章 心理训练的基础知识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什么是心理训练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心理训练是一种通过调整思维模式和情绪管理的方法，帮助人们克服心理问题。通过心理训练可以提高个人心理素质和抗压能力。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心理训练的原理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改变思维模式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认知重塑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管理情绪反应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情绪调节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调整行为习惯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行为改变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心理训练的方法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集中注意力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正念冥想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放松身心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深呼吸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减轻肌肉紧张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身体放松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实践心理训练的重要性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保持持续性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坚持实践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增强抗压能力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提高心理健康水平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心理训练的益处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心理训练不仅可以帮助克服焦虑，还能提升自我认知和情绪管理能力。实践心理训练，让心灵更加坚强。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认知重塑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认知重塑的概念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通过改变思维模式来调整心理状态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帮助人们树立积极的心理态度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认知扭曲的类型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一种常见的认知扭曲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过度概括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在心理焦虑中常见的思维偏差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情绪化推理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影响心理健康的认知错误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全盘否定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8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现实检验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通过实际经验验证思维是否合理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积极思维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培养乐观、积极的心态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认知重塑的方法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认知重构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重新审视负面思维，寻找替代方式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认知重塑的案例分析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通过案例分析可以更具体地了解认知重塑的实际效果，帮助人们摆脱消极情绪，重建自信心。认知重塑是一种有效的心理训练方法，能够改善个体的心理健康状态。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0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认知重塑的益处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通过调整思维方式消除焦虑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减轻焦虑情绪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了解自身思维模式和行为模式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提升自我认知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建立积极的自我认知和自信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增强自信心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认知重塑的重要性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认知重塑在心理训练中扮演着重要的角色，通过调整错误的思维方式，可以有效地提高个体的心理健康水平。重塑认知能力能够帮助人们更积极地面对挑战，提升工作和生活中的幸福感。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情绪调节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2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情绪调节的重要性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情绪调节是心理健康的关键，有效的情绪调节可以缓解焦虑症状。通过情绪调节可以使人更加镇定、冷静应对各种挑战。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2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情绪调节的方法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5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有助于放松身心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深呼吸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通过肌肉放松来缓解紧张情绪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放松训练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释放压力，提升心情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运动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情绪调节的技巧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通过积极思维影响情绪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积极心理暗示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解决内心困扰，缓解情绪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心理排解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倾诉情感有助于情绪释放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情绪表达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4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4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工作中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遇到挑战时保持冷静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有效应对压力，提高工作效率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4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人际关系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9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保持良好沟通，避免冲突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理解他人，更好地交流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5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2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情绪调节的应用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5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日常生活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6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在家庭、社交中保持心情平和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转移注意力，做喜欢的事情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8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情绪调节在克服心理焦虑中起着至关重要的作用。通过掌握情绪调节的方法和技巧，以及将其应用于日常生活和工作中，可以有效缓解焦虑情绪，提升心理健康水平。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https://d.book118.com/678040000011006050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175</Paragraphs>
  <Slides>28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baseType="lpstr" size="36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克服心理焦虑的心理训练</vt:lpstr>
      <vt:lpstr>目录</vt:lpstr>
      <vt:lpstr>第1章 简介</vt:lpstr>
      <vt:lpstr> </vt:lpstr>
      <vt:lpstr>心理焦虑的症状</vt:lpstr>
      <vt:lpstr>心理焦虑的成因</vt:lpstr>
      <vt:lpstr>克服心理焦虑的重要性</vt:lpstr>
      <vt:lpstr>心理训练方法</vt:lpstr>
      <vt:lpstr>第二章 心理训练的基础知识</vt:lpstr>
      <vt:lpstr> </vt:lpstr>
      <vt:lpstr>心理训练的原理</vt:lpstr>
      <vt:lpstr>心理训练的方法</vt:lpstr>
      <vt:lpstr>实践心理训练的重要性</vt:lpstr>
      <vt:lpstr>心理训练的益处</vt:lpstr>
      <vt:lpstr>第3章 认知重塑</vt:lpstr>
      <vt:lpstr>认知重塑的概念</vt:lpstr>
      <vt:lpstr>认知扭曲的类型</vt:lpstr>
      <vt:lpstr>认知重塑的方法</vt:lpstr>
      <vt:lpstr> </vt:lpstr>
      <vt:lpstr>认知重塑的益处</vt:lpstr>
      <vt:lpstr>认知重塑的重要性</vt:lpstr>
      <vt:lpstr>第4章 情绪调节</vt:lpstr>
      <vt:lpstr> </vt:lpstr>
      <vt:lpstr>情绪调节的方法</vt:lpstr>
      <vt:lpstr>情绪调节的技巧</vt:lpstr>
      <vt:lpstr>情绪调节的应用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2024-09-29T15:05:47.777</cp:lastPrinted>
  <dcterms:created xsi:type="dcterms:W3CDTF">2024-09-29T07:05:47Z</dcterms:created>
  <dcterms:modified xsi:type="dcterms:W3CDTF">2024-09-29T07:05:50Z</dcterms:modified>
</cp:coreProperties>
</file>