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7F9CA-FF39-413A-816E-CE5AD5F8C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BBD87-D3BC-4EC1-8E2B-2109ADCF7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934BC-D0E6-49BC-A645-4BC16BC0E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56F14F-B2F3-400D-B42A-0018F4697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C79910-866D-44AB-8B7F-B5D5348ED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BE454D-474C-46C2-B921-097F6CCBB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717B56-F28C-4248-AD49-C71B96B26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CD1C3-EBF5-41C1-ADEB-0E4383F13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54B98C-3F66-46DD-ABFB-400733B87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FC0D7-258C-470C-B730-B4BCF92AB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1691B-DD7B-4BC6-BA0F-80103D6BC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40020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推拿治疗技能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常见疾病的推拿治疗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推拿治疗的实践与提高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推拿治疗的科学研究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81" r="105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209" r="1520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973" r="109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推拿治疗的基本概念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推拿治疗的手法包括按、摩、推、拿、揉、捏、搓、抖等，通过刺激穴位和经络，改善气血流通，调节人体生理功能。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推拿治疗是一种通过手法操作来调整人体经络、穴位和脏腑功能的治疗方法，以达到治疗疾病和保健的目的。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503" b="285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推拿治疗起源于中国古代，已有数千年的历史。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随着中医理论的不断完善和发展，推拿治疗的手法和应用范围也不断拓展。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现代医学对推拿治疗的认识更加深入，通过科学研究和临床实践，推拿治疗在国内外得到了广泛的认可和应用。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推拿治疗的原理基于中医理论，通过刺激穴位和经络，调节人体气血、脏腑功能，以达到治疗疾病和保健的目的。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推拿治疗的作用包括舒缓肌肉疼痛、改善血液循环、促进炎症消散、缓解焦虑抑郁等。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推拿治疗对于一些常见病和慢性病有较好的治疗效果，如颈椎病、腰椎间盘突出、关节炎等。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24" b="28924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推拿治疗的原理与作用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推拿治疗技术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用手指指腹或手掌在皮肤上做环形或旋转揉动，具有舒筋活血、缓解肌肉紧张的作用。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揉法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用手指或手掌沿一定方向，在皮肤上做直线推动，具有舒缓肌肉紧张、促进血液循环的作用。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用拇指和其他手指在皮肤上做相对用力挤压，常用于脊椎、臀部等部位，具有舒缓肌肉紧张、改善血液循环的作用。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捏法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用掌心或指腹在皮肤上轻拍，具有放松肌肉、缓解疼痛的作用。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拍法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推拿治疗的手法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9" b="1634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推拿治疗的穴位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位于膝关节下方，胫骨前外侧凹陷处，具有调理脾胃、补中益气的作用。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位于手背虎口处，具有缓解头痛、牙痛、手指麻木的作用。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位于头部两侧，眉梢与外眼角之间凹陷处，具有缓解头痛、眼疲劳的作用。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位于足底前部凹陷处，具有滋阴降火、安神宁志的作用。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足三里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合谷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太阳穴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涌泉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推拿治疗适用于肌肉劳损、颈椎病、腰椎病等慢性病，对于急性扭伤、骨折等应避免使用推拿治疗。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孕妇腹部、恶性肿瘤、严重心脏病等患者应避免使用推拿治疗。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推拿治疗时应保持室内温暖，避免患者受凉；操作时应根据患者情况选择合适的手法和力度，避免过度用力导致皮肤损伤。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常见疾病的推拿治疗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59" r="32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推拿治疗头痛主要通过按摩头部和颈部的穴位，促进血液循环，缓解肌肉紧张，从而减轻头痛。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缓解头痛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推拿治疗头痛时，应避免过度用力，以免加重头痛。同时，应找出头痛的病因，如高血压、颈椎病等，并进行治疗。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头痛的推拿治疗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https://d.book118.com/678040020022006030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2024-09-06T08:27:15.301</cp:lastPrinted>
  <dcterms:created xsi:type="dcterms:W3CDTF">2024-09-06T00:27:15Z</dcterms:created>
  <dcterms:modified xsi:type="dcterms:W3CDTF">2024-09-06T00:27:17Z</dcterms:modified>
</cp:coreProperties>
</file>