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BA5879-53E7-445E-8618-B8965AF61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A473B-2331-4C8D-9D38-718572659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B00A6-DC7A-4472-A734-82CBDB2A3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FD68E1-D137-472A-8E4F-1505BE9879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CEA12A-B4A7-4A97-AD54-0131F55827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1DE1F7-49C2-4529-B66D-41509EE447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17FBA4-485D-4E2C-9E1C-79F88CF161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659EE7-8F9C-420A-B1B4-FFEE00660C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63DDB3-A0E9-4E9A-81D9-8417FC2F0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259201-10EA-4D3C-A91A-2F8D5D454F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2D39B-F035-4A93-9EFE-80F722AEA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4003512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金融保险行业2024年公司转型策略研究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公司内部环境评估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转型策略制定及实施路径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数字化转型关键举措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组织变革与人才队伍建设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合作共赢与生态圈建设</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主要参与者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银行、保险公司、证券公司、基金公司等金融机构是行业的主要参与者。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行业创新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随着互联网、大数据、人工智能等技术的不断发展，金融保险行业在业务模式、产品创新等方面取得显著进展。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行业规模与增长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金融保险行业近年来保持稳健增长，市场规模不断扩大，竞争格局日趋激烈。</a:t>
            </a:r>
          </a:p>
        </p:txBody>
      </p:sp>
      <p:pic>
        <p:nvPicPr>
          <p:cNvPr id="10" name="Picture 10"/>
          <p:cNvPicPr>
            <a:picLocks noChangeAspect="1"/>
          </p:cNvPicPr>
          <p:nvPr/>
        </p:nvPicPr>
        <p:blipFill>
          <a:blip r:embed="rId2"/>
          <a:srcRect t="12583" b="12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金融保险行业发展概述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各国政府对金融行业的监管政策不断收紧，强调风险防控和金融稳定。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金融监管政策</a:t>
            </a:r>
          </a:p>
        </p:txBody>
      </p:sp>
      <p:pic>
        <p:nvPicPr>
          <p:cNvPr id="5" name="Picture 5"/>
          <p:cNvPicPr>
            <a:picLocks noChangeAspect="1"/>
          </p:cNvPicPr>
          <p:nvPr/>
        </p:nvPicPr>
        <p:blipFill>
          <a:blip r:embed="rId2"/>
          <a:srcRect l="10750" r="10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保险法规的完善和执行对保险业务开展和消费者权益保护具有重要影响。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保险法规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跨国金融保险业务的开展需要遵循国际规则和合作框架，如巴塞尔协议等。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国际合作与标准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互联网金融的兴起为金融保险行业提供了新的服务渠道和商业模式。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互联网金融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29" r="1752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大数据与人工智能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1292" r="31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区块链技术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大数据和人工智能技术在风险管理、客户画像、精准营销等方面发挥重要作用。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区块链技术为金融保险行业提供了去中心化、安全可靠的交易和记录方式。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科技创新对行业影响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361" r="2036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智能化需求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消费者希望获得智能化的金融保险服务，如智能投顾、智能客服等。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消费者对金融保险产品的需求越来越个性化，要求定制化的产品和服务。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便捷性需求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随着互联网和移动设备的普及，消费者对金融服务的便捷性需求不断提高。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公司内部环境评估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组织架构与资源配置现状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组织架构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目前公司组织架构以传统金融保险业务为主导，部门设置相对独立，跨部门协作有待加强。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资源配置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资源主要集中在核心业务领域，对创新业务和技术研发的投入不足，资源配置效率有待提高。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以传统保险业务为主，缺乏创新业务模式，如互联网保险、综合金融服务等。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业务模式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产品线相对单一，缺乏针对不同客户群体的个性化、差异化产品。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产品线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业务模式及产品线梳理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核心竞争力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公司在品牌、渠道、风险管理等方面具有一定的核心竞争力。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提升方向</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需要进一步加强技术创新、数据分析和客户体验等方面的能力，提升核心竞争力。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核心竞争力识别与提升方向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93" r="28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公司倡导稳健经营、诚信为本的企业文化，但在创新、开放等方面有待提高。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需要加强对员工的培训和教育，将公司的价值观和文化融入日常工作中，提高员工的认同感和归属感。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企业文化与价值观传承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价值观传承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企业文化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转型策略制定及实施路径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33" r="13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以提升客户体验、增强核心竞争力、实现可持续发展为目标，通过数字化转型、业务创新等手段，打造具有全球竞争力的金融保险集团。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转型目标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致力于成为客户信赖、员工自豪、社会尊重的金融保险行业领导者，以科技创新为驱动，构建数字化、智能化、全球化的金融保险服务生态。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愿景规划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明确转型目标和愿景规划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针对不同客户群体和市场需求，开发个性化、定制化的金融保险产品，提升产品附加值和客户满意度。</a:t>
            </a:r>
          </a:p>
        </p:txBody>
      </p:sp>
      <p:pic>
        <p:nvPicPr>
          <p:cNvPr id="6" name="Picture 6"/>
          <p:cNvPicPr>
            <a:picLocks noChangeAspect="1"/>
          </p:cNvPicPr>
          <p:nvPr/>
        </p:nvPicPr>
        <p:blipFill>
          <a:blip r:embed="rId2"/>
          <a:srcRect l="13379" r="1337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产品创新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通过数字化手段提升客户服务水平，实现线上线下全渠道服务融合，提高客户黏性和忠诚度。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服务升级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运用大数据、人工智能等技术手段，实现精准营销和个性化推广，提高品牌知名度和市场占有率。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制定差异化竞争策略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优化业务结构和布局调整</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聚焦核心业务和优势领域，剥离非核心业务和低效资产，提高资源配置效率和盈利能力。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业务结构优化</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顺应全球化和数字化趋势，拓展海外市场和线上业务，构建多元化、全球化的业务布局。</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布局调整</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https://d.book118.com/678040035126006026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2024-09-04T08:07:55.413</cp:lastPrinted>
  <dcterms:created xsi:type="dcterms:W3CDTF">2024-09-04T00:07:55Z</dcterms:created>
  <dcterms:modified xsi:type="dcterms:W3CDTF">2024-09-04T00:07:57Z</dcterms:modified>
</cp:coreProperties>
</file>