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3A37C-CB1B-485E-8881-E0B3CFED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30532-AE1E-40E0-A87F-D6DECA5A5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A0CF8-31AB-48F1-B64F-F495942C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6CEA2-8572-4870-BE59-74216E543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D8314-C7B9-439B-A1C9-D6D4E322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1FCB70-8A55-47C5-B583-0F930754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DEBF9-F562-4969-BCD8-DC294CB8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92A65-6108-45C1-A8BA-CAD1D578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BB6D6-7E1A-4B09-BA5E-F28E7808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1B6DA-5C04-4288-A1DD-DE5A06D5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F3244-A5B9-45E6-8980-64A4DD28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104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护理科普视频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健康生活方式的推广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提高公众对护理知识的了解和认识，促进护理行业的健康发展。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随着社会的发展和人口老龄化的加剧，护理需求日益增长，但公众对护理知识相对缺乏，因此需要加强护理科普宣传。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涵盖日常护理知识、常见疾病护理、康复护理等方面的内容。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833" r="3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采用短视频、直播等形式进行科普宣传，方便观众随时随地学习。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面向广大群众，特别是老年人和慢性病患者等需要护理的人群。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护理是一门关注人类健康和福祉的学科，通过预防疾病、促进康复和照顾病患来减轻痛苦和改善生活质量。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护理的目标是促进健康、预防疾病、减轻痛苦和促进康复，为个体、家庭和社区提供全面的护理关怀。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9200" b="192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护理实践涉及医学、心理学、社会学等多学科知识，要求护士具备丰富的专业知识和技能，以提供高质量的护理服务。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通过预防疾病和促进康复，护理有助于提高人们的生活质量，使人们能够更好地享受生活。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减轻痛苦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护理在病患的康复过程中发挥着重要作用，通过减轻病患痛苦，提高病患的生活质量。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护理不仅关注病患的康复，也关注个体的整体健康状况，通过健康教育、预防措施等手段促进人们的健康。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按场所分类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按专业领域分类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按疾病分类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按服务对象分类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346" r="1934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07" r="170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381" r="163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医院护理、社区护理、家庭护理等。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儿科护理、老年护理、妇产科护理等。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糖尿病护理、心血管疾病护理等。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个体护理、团体护理等。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常见疾病的护理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休息：充足的休息有助于身体恢复，避免疲劳过度。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饮食调理：适当增加营养摄入，如鸡汤、水果等，有助于提高身体免疫力。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感冒是一种常见的呼吸道疾病，可以通过护理措施缓解症状，促进康复。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多喝水：感冒时，身体需要更多的水分来促进新陈代谢，帮助身体排毒。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保持室内空气流通：保持室内空气新鲜，有助于缓解感冒症状。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高血压是一种常见的慢性疾病，需要长期控制和管理。合理的护理措施可以帮助患者稳定血压，减少并发症的风险。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定期监测血压：患者应定期监测血压，了解血压情况，及时调整治疗方案。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健康饮食：减少高盐、高脂肪和高热量食物的摄入，增加蔬菜、水果和全谷物的摄入。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适量运动：适当的运动有助于降低血压，增强身体素质。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戒烟限酒：戒烟和限制饮酒量是高血压护理的重要措施。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糖尿病是一种常见的慢性疾病，需要长期控制血糖水平。合理的护理措施可以帮助患者稳定血糖，减少并发症的风险。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定期监测血糖：患者应定期监测血糖，了解血糖情况，及时调整治疗方案。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健康饮食：合理控制饮食，减少高糖、高脂肪和高热量食物的摄入。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适量运动：适当的运动有助于降低血糖，增强身体素质。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心理支持：糖尿病患者的心理状态对病情控制有很大影响，家属和医护人员应给予足够的关心和支持。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https://d.book118.com/678041046012006044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2024-09-23T21:59:04.598</cp:lastPrinted>
  <dcterms:created xsi:type="dcterms:W3CDTF">2024-09-23T13:59:04Z</dcterms:created>
  <dcterms:modified xsi:type="dcterms:W3CDTF">2024-09-23T13:59:06Z</dcterms:modified>
</cp:coreProperties>
</file>