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4DA3A-9DC7-4AC7-B681-4F2F5306B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19DAA-74B7-4819-909E-08979176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A041D-1605-4215-BFE7-525BB78F9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AB29A-5F95-4FDE-BF4B-C5F7A00B4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82253-7009-4AE0-845D-B376D668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D5F9C-D97C-479A-95DF-2A0E33E9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58E71-0B07-4DB2-ACD7-790901BA9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120BC-B237-4340-82CA-855B2215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ED7A7-2F36-4E7F-8317-D8317669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184F9-8AD4-4845-A8E1-12FC7EA9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BA09F-21DC-4F47-A020-EED2DFAA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1135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代谢调控学：抗生素的代谢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抗生素代谢途径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抗生素代谢与耐药性关系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药物相互作用对抗生素代谢影响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个体差异在抗生素代谢中体现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抗生素是一类能够抑制或杀灭其他微生物生长的物质，主要由细菌、真菌等微生物产生，也可通过人工合成或半合成获得。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根据抗生素的化学结构、作用机制和抗菌谱等特征，可将其分为β-内酰胺类、氨基糖苷类、大环内酯类、喹诺酮类等多个种类。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45" r="274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如β-内酰胺类抗生素，通过抑制细菌细胞壁合成酶的活性，使细菌细胞壁缺损，从而达到杀菌作用。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抑制细菌细胞壁合成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如多粘菌素类抗生素，通过与细菌细胞膜上的磷脂结合，改变细胞膜的通透性，使细菌内部物质外泄而死亡。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影响细菌细胞膜通透性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如氨基糖苷类、大环内酯类等抗生素，通过抑制细菌核糖体的功能，阻止细菌蛋白质的合成，从而达到抗菌作用。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抑制细菌蛋白质合成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如喹诺酮类抗生素，通过抑制细菌DNA回旋酶的活性，影响细菌DNA的合成和修复，从而达到杀菌作用。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抑制细菌核酸代谢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抗生素广泛用于治疗各种细菌感染性疾病，如呼吸道感染、泌尿系统感染、皮肤软组织感染等。同时，在外科手术、器官移植等医疗操作中，也需要使用抗生素来预防感染。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的发现和使用是人类医学史上的重大突破，它大大降低了感染性疾病的死亡率和发病率，提高了人类的生活质量。然而，随着抗生素的广泛使用，也出现了细菌耐药性等问题，因此合理使用抗生素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抗生素代谢途径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抗生素主要通过口服、注射等方式进入体内，经胃肠道或血液吸收。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抗生素在体内分布广泛，可到达各种组织和器官，但分布浓度因药物种类和组织特性而异。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吸收与分布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大多数抗生素在肝脏内经过酶促反应进行代谢，包括氧化、还原、水解等过程。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肠道菌群代谢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部分抗生素在肠道内被肠道菌群代谢，产生具有活性或无活性的代谢产物。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7438" r="374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代谢转化过程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抗生素及其代谢产物主要通过肾脏排泄，以尿液形式排出体外；部分也可通过胆汁排泄至肠道。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排泄速率受多种因素影响，包括药物种类、剂量、肾功能、尿液pH值等。此外，年龄、性别、疾病状态等也会影响抗生素的排泄。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排泄途径及影响因素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代谢调控机制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抗生素分子可以与细胞内的酶结合，改变酶的构象，从而影响酶的活性。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抗生素与酶的结合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250" r="3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酶的抑制或激活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417" r="3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竞争性抑制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某些抗生素可以抑制或激活特定的酶，进而调控代谢过程。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抗生素与底物竞争酶的结合位点，从而降低底物与酶的结合效率，影响代谢反应速率。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酶活性调节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958" r="3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表观遗传学调控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某些抗生素可以影响DNA的甲基化、组蛋白修饰等表观遗传学过程，进而调控基因表达。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转录水平调控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抗生素可以通过影响基因的转录过程，调控特定基因的表达水平。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翻译水平调控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抗生素可以与核糖体结合，影响mRNA的翻译过程，从而调控蛋白质的合成。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基因表达调控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https://d.book118.com/678041135066006040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2024-09-18T23:40:26.229</cp:lastPrinted>
  <dcterms:created xsi:type="dcterms:W3CDTF">2024-09-18T15:40:26Z</dcterms:created>
  <dcterms:modified xsi:type="dcterms:W3CDTF">2024-09-18T15:40:28Z</dcterms:modified>
</cp:coreProperties>
</file>