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C0D5E-BA64-4510-82D9-B54D90C54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FD0BD-30AC-43AC-A1B9-D4F7562F2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904C9-8AFE-4AEF-82A7-745B6B9D0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99505-B734-4896-B3DB-C19BAAC00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37120-5876-4EF6-BC14-C13ABE06A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EA24E8-AE1F-432E-A5C2-0E75A6405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619942-A271-45A9-A983-672D0D30D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BBFF8-B590-4E33-92F6-956D7250B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E55C3-06A1-491E-9E16-960706CC4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207AF-558A-4AE1-A1E6-E9CB6ED6A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7A085-1EC4-469E-A144-C4AF164E4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42107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营销理念的演变历史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未来营销理念展望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营销理念是指企业在营销活动中所持有的基本信念、价值观和行为准则，它决定了企业如何看待消费者、市场和产品，以及如何开展营销活动。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营销理念是企业营销战略和行为的指导思想，对企业的发展具有深远的影响。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随着市场环境的变化和消费者需求的变化，企业的营销理念也需要不断更新和演变，以适应市场的变化和满足消费者的需求。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营销理念的演变有助于企业更好地理解市场和消费者，制定更加科学、合理的营销战略和策略，提高企业的竞争力和市场占有率。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营销理念演变的重要性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传统营销理念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以产品为中心，强调产品的特点和优势，通过大规模生产满足市场需求。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在产品导向阶段，企业主要关注产品的质量和功能，通过大规模生产降低成本，并通过广告宣传强调产品的特点和优势，以满足市场需求。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产品导向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以销售为中心，强调销售的策略和技巧，通过促销手段刺激消费者购买。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在销售导向阶段，企业开始关注销售的策略和技巧，通过各种促销手段刺激消费者购买，如折扣、赠品等。企业开始意识到市场需求的重要性，并开始关注消费者的需求和购买行为。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以市场为中心，强调市场的研究和满足消费者需求，通过整合营销手段实现营销目标。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在营销导向阶段，企业开始关注市场的研究和消费者需求，通过市场调查了解消费者的需求和购买行为，并制定相应的营销策略。企业开始整合各种营销手段，包括产品、价格、促销和渠道等，以实现营销目标。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营销导向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现代营销理念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社会营销导向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社会营销导向强调企业在营销活动中不仅要关注自身利益，还要关注消费者和社会的整体利益。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企业在社会营销导向下，不仅要满足消费者需求，还要考虑如何通过产品、服务和营销活动为社会带来正面影响，如环保、公益等。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企业需在营销活动中平衡自身利益、消费者利益和社会利益，以实现可持续发展。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社会营销导向要求企业在制定营销策略时充分考虑社会价值观、道德伦理和法律法规，确保营销活动符合社会期望和规范。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https://d.book118.com/678042107117006036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2024-09-16T05:23:36.694</cp:lastPrinted>
  <dcterms:created xsi:type="dcterms:W3CDTF">2024-09-15T21:23:36Z</dcterms:created>
  <dcterms:modified xsi:type="dcterms:W3CDTF">2024-09-15T21:23:38Z</dcterms:modified>
</cp:coreProperties>
</file>