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2C953-2A59-48C8-BA6F-15302054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1144B-669E-4192-B586-BB177BD5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127F9-92B1-4725-A116-8EE652FB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86715-7FE0-4AB9-9FCD-C36B9E39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5970B-A679-450A-8704-207100BC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01047-D40E-41B5-B501-2DCF0269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2EB18-EB25-4EC9-9E3A-8E43CA8E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E0B84-4C6C-490C-9527-C8076AFC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0748-128D-4D64-BEE1-E8E6AB83E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4D298-6BC2-4712-BCFD-18D244CC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AF977-4840-47CE-9F31-74E859DD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30051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学习新知识的秘诀揭秘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拓展知识领域的途径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适应时代变化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随着科技的快速发展和社会的不断进步，新知识不断涌现。学习新知识可以帮助我们紧跟时代步伐，适应不断变化的环境。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在激烈的竞争中，拥有更多的知识和技能可以让我们脱颖而出。学习新知识有助于提高个人竞争力，实现更好的职业发展。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开拓视野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通过学习新知识，我们可以接触到更多的领域和观点，从而拓展自己的视野，增强对世界的理解。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为什么要学习新知识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通过学习新知识并不断取得进步，我们可以增强自己的自信心，更好地面对生活中的挑战和困难。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创新能力的源泉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学习新知识可以激发我们的创新思维，为解决问题和应对挑战提供新的思路和方法。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掌握更多的知识和信息可以帮助我们做出更明智的决策，避免盲目和错误的选择。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学习新知识的重要性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学习新知识的方法与技巧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分析学习需求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明确自己需要学习的知识点和技能，以及学习的目的和动机。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根据学习需求，制定详细的学习计划，包括学习时间、学习内容、学习方式等。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设定学习目标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在学习计划中设定明确、可衡量的学习目标，以便在学习过程中保持方向和动力。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通过阅读书籍、观看视频、听取讲座等方式自主学习，适合有较强自学能力和时间管理能力的人。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参加线上或线下课程、加入学习小组、与同学或老师交流等方式进行互动学习，适合需要与他人交流、讨论和分享的人。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通过实际操作、项目实践等方式进行学习，适合需要将理论知识应用于实践的人。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选择适合自己的学习方式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掌握学习技巧与方法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高效阅读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采用略读、扫读、精读等阅读技巧，提高阅读效率和理解能力。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合理安排学习时间，避免拖延和分心，提高学习效率。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记笔记与复习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在学习过程中记笔记、整理知识点，以及定期复习已学内容，有助于加深记忆和理解。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针对自己的薄弱环节进行有针对性的练习，通过反复练习达到熟练掌握的程度。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设定明确的学习目标和时间表，将学习任务分解为可执行的小块，避免拖延。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采用番茄工作法，每25分钟专注学习，然后休息5分钟，以提高注意力集中度和学习效率。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保持每天固定的学习时间，让学习成为一种习惯，有助于提高学习效率和记忆力。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保持学习节奏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1" r="266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合理安排学习时间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营造舒适学习环境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选择安静、整洁、明亮的学习场所，减少干扰和诱惑，保持专注。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使用高效学习工具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利用笔记、思维导图、学习软件等工具，提高信息整合和记忆效率。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多元化学习方式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结合阅读、听讲、实践、讨论等多种学习方式，提高学习效果和兴趣。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优化学习环境与工具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https://d.book118.com/678043005127006032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2024-09-10T11:43:26.201</cp:lastPrinted>
  <dcterms:created xsi:type="dcterms:W3CDTF">2024-09-10T03:43:26Z</dcterms:created>
  <dcterms:modified xsi:type="dcterms:W3CDTF">2024-09-10T03:43:28Z</dcterms:modified>
</cp:coreProperties>
</file>