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C9DDB2-0F5B-4039-B6ED-FBC1B36102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EB6F6A-C251-4A92-86E5-41F35D1208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E1C477-0898-4D69-81C6-09BAF6D06C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113641-E3FC-44EE-85B9-B30956B3B9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B686D9-2DED-41D5-B2D9-5E2CE4938E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183FD6-A750-426A-8256-D99B86C6BD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98510D-7C48-461E-A615-E144437E21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08B9A2-F0D3-4A8A-8E92-89B531C356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C935A8-AFEF-4207-9466-BB0AD211AE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764C4C-1975-4FA3-BE0B-71704DC1C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466407-1D0E-4CA9-8077-5612D2579E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4305105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体育产业与体育服务</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体育服务概述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体育产业与体育服务的关联</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体育产业与体育服务的发展策略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体育产业与体育服务的未来展望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体育产业概述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体育产业定义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体育产业是指为社会提供体育产品的同一类经济活动的集合以及同类经济部门的综合。</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体育产业分类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体育产业可以分为体育服务业、体育建筑业、体育用品业等。其中，体育服务业是体育产业的核心，包括健身休闲、竞赛表演、体育中介等。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萌芽阶段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在计划经济时期，体育产业主要以福利型为主，发展缓慢。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起步阶段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改革开放后，随着市场经济的发展，体育产业开始起步，以体育用品业为主。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快速发展阶段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近年来，随着人们生活水平的提高和健康意识的增强，体育产业进入快速发展阶段，体育服务业逐渐成为主导。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当前，我国体育产业已经成为国民经济新的增长点，产业规模不断扩大，产业结构持续优化。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未来，体育产业将继续保持快速增长势头，体育服务业占比将进一步提高；同时，体育产业将与其他产业融合发展，形成“体育+”的发展模式；此外，体育产业还将借助科技力量实现数字化转型和智能化升级。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体育服务概述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体育服务是指为满足人们参与体育活动、观赏体育竞赛表演等需求而提供的各种服务，包括体育场馆服务、健身指导服务、体育竞赛表演服务等。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体育服务具有无形性、不可分离性、差异性、不可存储性和所有权不可转让性等特点。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体育服务的定义与特点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体育场馆服务</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健身指导服务</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体育竞赛表演服务</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体育培训服务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体育服务的主要内容</a:t>
              </a:r>
            </a:p>
          </p:txBody>
        </p:sp>
      </p:grpSp>
      <p:pic>
        <p:nvPicPr>
          <p:cNvPr id="28" name="Picture 28"/>
          <p:cNvPicPr>
            <a:picLocks noChangeAspect="1"/>
          </p:cNvPicPr>
          <p:nvPr/>
        </p:nvPicPr>
        <p:blipFill>
          <a:blip r:embed="rId2"/>
          <a:srcRect l="9917" r="991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673" r="1667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4436" r="443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提供体育场馆设施、设备及相关服务，满足人们进行体育锻炼、竞赛和观赏等需求。</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提供个性化的健身计划、健身指导和咨询服务，帮助人们科学有效地进行体育锻炼。</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组织各类体育竞赛和表演活动，为人们提供观赏和参与体育竞赛的机会。</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提供各类体育项目的培训课程，培养人们的体育技能和兴趣。</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随着人们生活水平的提高和健康意识的增强，体育服务需求不断增长，体育服务业已成为体育产业的重要组成部分。同时，互联网技术的发展也为体育服务的创新和升级提供了有力支持。</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发展前景</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未来，随着体育产业的不断发展和人们对健康生活的更高追求，体育服务市场将继续扩大。同时，随着科技的不断进步和应用，体育服务将更加智能化、个性化，为人们提供更加便捷、高效的服务体验。此外，体育服务还将与旅游、文化等产业深度融合，形成更加丰富的产业生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体育服务的发展现状及前景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体育产业与体育服务的关联</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https://d.book118.com/678043051056006035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2024-09-14T05:00:10.434</cp:lastPrinted>
  <dcterms:created xsi:type="dcterms:W3CDTF">2024-09-13T21:00:10Z</dcterms:created>
  <dcterms:modified xsi:type="dcterms:W3CDTF">2024-09-13T21:00:12Z</dcterms:modified>
</cp:coreProperties>
</file>