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FD0E5E-0A5C-4D31-B266-76ADE65B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F9F1CC-F2FF-4F23-AE7F-3E8C9C5EA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CA714-A064-4BC9-889B-B34144023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8CA09-D606-4B85-AE56-8E46E774E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0F0BC48-08E6-4882-BAFE-07DBBA178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68E12C-733D-4712-A4B9-877480B8D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0CDBB4-C7EA-4F10-B659-DC8F7A061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D681F0-B3CD-4CA1-962F-E85CA3319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49CC1C-AD67-48F4-8905-357A4A0DB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37AEE-E14F-4D73-9055-CD4F3C965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A109A2-746E-4CBB-B74E-6F5D8D166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4307312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彩票奖金使用计划书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彩票奖金的构成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彩票奖金的使用计划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彩票奖金使用的风险控制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彩票奖金使用的道德和法律责任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939" r="329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68" r="313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372" r="3237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彩票销售收入是彩票奖金的主要来源，包括彩票销售的收入和各级政府的分成。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彩票销售收入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彩票销售的一部分收入会作为公益金用于社会公益事业，如教育、医疗、环保等。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公益金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彩票奖金的来源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实现长期财务目标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通过制定奖金使用计划，中奖者可以更好地实现自己的长期财务目标，如购房、投资、创业等。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保障家庭和个人的生活质量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中奖者可以通过制定奖金使用计划，保障家庭和个人的生活质量，避免因为突然获得大量奖金而带来不必要的压力和风险。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合理规划和管理奖金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制定奖金使用计划可以帮助中奖者合理规划和管理奖金，避免盲目消费和浪费。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制定奖金使用计划的目的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彩票奖金的构成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奖金支付方式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彩票中奖者可以选择一次性领取、分期领取或按月领取等方式，根据个人需求选择。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奖金总额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彩票中奖者所获得的奖金总额，根据彩票游戏规则和奖项设置而定。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不同奖项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彩票有多种游戏玩法，每种玩法都有不同的奖项设置，中奖者可获得的奖金也不同。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奖金总额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缴纳个人所得税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根据国家法律法规，中奖者需缴纳个人所得税，税费比例根据中奖金额而定。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其他税费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除了个人所得税外，中奖者还可能需缴纳其他税费，如增值税等。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税务筹划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中奖者可咨询专业人士进行税务筹划，合理避税，最大化收益。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税收扣除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417" r="1641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公益金定义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公益金是指彩票销售收入中扣除奖金和税收后的部分，用于支持社会公益事业。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公益金使用范围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公益金可用于资助教育、医疗、文化、体育等社会公益事业，以及救助困难群体和灾区等。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公益金监管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公益金的监管和使用需遵循相关法律法规和规定，确保资金使用的透明度和规范性。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公益金捐赠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彩票奖金的使用计划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支付债务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将一部分奖金存入高利率的储蓄账户，以备不时之需。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紧急备用金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日常开销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支付日常生活费用，如房租、水电费、食品等，提高生活质量。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偿还信用卡、个人贷款等短期债务，减轻经济压力。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建立紧急备用金账户，以应对突发事件和生活意外。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短期计划：日常生活开销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将部分奖金投资于股票市场，以期获得长期回报。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股票投资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投资于低风险的基金产品，如债券基金、指数基金等，以获得稳定的收益。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基金投资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购买房产或进行房地产投资，以实现资产的保值增值。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房地产投资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购买银行理财产品或信托产品，以获得相对较高的收益。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理财产品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中期计划：投资理财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https://d.book118.com/678043073122006035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2024-09-14T17:34:40.178</cp:lastPrinted>
  <dcterms:created xsi:type="dcterms:W3CDTF">2024-09-14T09:34:40Z</dcterms:created>
  <dcterms:modified xsi:type="dcterms:W3CDTF">2024-09-14T09:34:41Z</dcterms:modified>
</cp:coreProperties>
</file>