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BBC8D-F7A3-4FCC-B80D-712001665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D9B7B-8FD9-49F9-9C09-E61761D0B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5F947-8686-4BCB-AEEF-E39080CB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D8B2E-7B42-4572-8215-78163CD30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D83A1E-5936-456D-BA0A-4CA912A15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30B99-2139-4C22-B5BD-2889FD290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A80CBD-08F0-48C5-AA35-A68962B10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3DFB4-28C1-4322-8509-952927403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8B8EF-88E6-4265-A4B5-C5EF88216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40E9D-AD5B-485B-9D40-AFE56A682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264D8-6C1C-4351-A7AE-92626FAB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4036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肿瘤护理培训课程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肿瘤护理实践技能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肿瘤护理的伦理与法律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肿瘤护理研究与发展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肿瘤护理案例分享与讨论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肿瘤是机体细胞异常增生形成的肿块，分为良性肿瘤和恶性肿瘤两类。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根据组织来源和生物学行为，肿瘤可分为上皮组织肿瘤、间叶组织肿瘤、淋巴造血组织肿瘤等。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肿瘤的形成与遗传、环境、生活习惯等多种因素有关，是多种因素相互作用的结果。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恶性肿瘤可以侵犯周围组织，并通过淋巴和血液途径转移至其他部位，危及生命。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肿瘤的形成与扩散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肿瘤的扩散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肿瘤的形成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不同部位的肿瘤可表现出不同的症状，如局部肿块、疼痛、出血、压迫症状等。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诊断肿瘤的方法包括病理学检查、影像学检查、内窥镜检查等，其中病理学检查是确诊的金标准。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99" r="2529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肿瘤护理实践技能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了解和掌握肿瘤病人的心理特点和需求，提供有效的心理支持和护理。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常常面临巨大的心理压力和恐惧，需要护理人员关注其心理状态，提供倾听、安慰、鼓励和支持。了解不同年龄、性别和文化背景的肿瘤病人的心理特点和需求，掌握有效的沟通技巧和应对策略，以帮助他们缓解焦虑、抑郁等情绪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掌握疼痛评估的方法和技巧，为肿瘤病人提供有效的疼痛控制和护理。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肿瘤病人常见的症状之一，对其生活质量产生严重影响。护理人员需要了解疼痛的评估方法，如数字评分法、面部表情评分法等，以及疼痛的管理措施，包括药物治疗、非药物治疗和疼痛教育等。在评估和治疗过程中，要关注病人的个体差异和疼痛的复杂性，提供个性化的疼痛护理方案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肿瘤病人的营养与饮食护理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了解营养需求和饮食原则，为肿瘤病人提供科学的营养支持和饮食护理。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常常面临营养和饮食方面的挑战，如食欲不振、消化障碍等。护理人员需要了解肿瘤病人的营养需求和饮食原则，如高蛋白、高热量、高维生素等，以及针对不同病情的特殊饮食要求。同时要关注病人的饮食习惯和口味偏好，鼓励他们保持多样化的饮食，以提高营养状况和生活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协助肿瘤病人进行康复训练和功能锻炼，提高其生活自理能力和生活质量。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肿瘤护理的重要组成部分，有助于提高病人的生活自理能力和生活质量。护理人员需要了解康复训练和功能锻炼的原则和方法，根据病人的病情和需求制定个性化的康复计划。在康复过程中，要关注病人的安全和舒适，及时调整康复方案和提供必要的协助，同时也要关注病人的心理状态和家庭支持情况，促进病人全面康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肿瘤护理的伦理与法律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https://d.book118.com/678044036021006042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2024-09-21T03:32:41.798</cp:lastPrinted>
  <dcterms:created xsi:type="dcterms:W3CDTF">2024-09-20T19:32:41Z</dcterms:created>
  <dcterms:modified xsi:type="dcterms:W3CDTF">2024-09-20T19:32:43Z</dcterms:modified>
</cp:coreProperties>
</file>