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144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D8450D-1963-49E2-B8B7-63DE9BE44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22DD6A-BBCB-482E-A8C9-21D9CD101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00CBA0-F4B2-4590-8D78-D6E85565F8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00FD5E-96FC-43CB-9934-3EC627E027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A215B6-D904-49D7-BE5B-F88FED680E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6235D3-6B05-4076-969B-81C4CA3E30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43E930-A23A-4798-8513-0B0BC78273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3E4545-8B4B-4321-9578-4E3E93DCB0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10E635-E0E7-4065-AAB4-0975F9DB7B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923072-800A-48FF-927C-0087AB62BE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2EA98E-608D-4C1C-880E-8F2F7C745D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chemeClr val="bg1"/>
        </a:solidFill>
      </p:bgPr>
    </p:bg>
    <p:spTree>
      <p:nvGrpSpPr>
        <p:cNvPr id="1" name=""/>
        <p:cNvGrpSpPr/>
        <p:nvPr/>
      </p:nvGrpSpPr>
      <p:grpSpPr/>
      <p:sp>
        <p:nvSpPr>
          <p:cNvPr id="3110" name=""/>
          <p:cNvSpPr/>
          <p:nvPr/>
        </p:nvSpPr>
        <p:spPr bwMode="gray">
          <a:xfrm>
            <a:off x="684212" y="333375"/>
            <a:ext cx="5905500" cy="5761038"/>
          </a:xfrm>
          <a:prstGeom prst="ellipse">
            <a:avLst/>
          </a:prstGeom>
          <a:gradFill rotWithShape="1">
            <a:gsLst>
              <a:gs pos="0">
                <a:schemeClr val="bg2">
                  <a:alpha val="48000"/>
                </a:schemeClr>
              </a:gs>
              <a:gs pos="100000">
                <a:schemeClr val="bg2">
                  <a:alpha val="80000"/>
                  <a:gamma/>
                  <a:tint val="0"/>
                  <a:invGamma/>
                </a:schemeClr>
              </a:gs>
            </a:gsLst>
            <a:lin ang="0" scaled="1"/>
          </a:gradFill>
          <a:ln>
            <a:noFill/>
            <a:miter lim="800000"/>
          </a:ln>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
        <p:nvSpPr>
          <p:cNvPr id="3111" name=""/>
          <p:cNvSpPr/>
          <p:nvPr/>
        </p:nvSpPr>
        <p:spPr bwMode="ltGray">
          <a:xfrm>
            <a:off x="0" y="4437062"/>
            <a:ext cx="9144000" cy="1728788"/>
          </a:xfrm>
          <a:prstGeom prst="rect">
            <a:avLst/>
          </a:prstGeom>
          <a:solidFill>
            <a:schemeClr val="accent1"/>
          </a:solidFill>
          <a:ln>
            <a:noFill/>
            <a:miter lim="800000"/>
          </a:ln>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
        <p:nvSpPr>
          <p:cNvPr id="3112" name=""/>
          <p:cNvSpPr/>
          <p:nvPr/>
        </p:nvSpPr>
        <p:spPr bwMode="gray">
          <a:xfrm>
            <a:off x="971550" y="1628775"/>
            <a:ext cx="3529012" cy="3671888"/>
          </a:xfrm>
          <a:prstGeom prst="ellipse">
            <a:avLst/>
          </a:prstGeom>
          <a:solidFill>
            <a:schemeClr val="accent2"/>
          </a:solidFill>
          <a:ln w="38100">
            <a:solidFill>
              <a:schemeClr val="bg1"/>
            </a:solidFill>
            <a:miter lim="800000"/>
          </a:ln>
          <a:effectLst>
            <a:outerShdw dist="89803" dir="2700000" algn="ctr">
              <a:srgbClr val="000000">
                <a:alpha val="19000"/>
              </a:srgbClr>
            </a:outerShdw>
          </a:effectLst>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
        <p:nvSpPr>
          <p:cNvPr id="3114" name=""/>
          <p:cNvSpPr/>
          <p:nvPr/>
        </p:nvSpPr>
        <p:spPr bwMode="gray">
          <a:xfrm>
            <a:off x="1258888" y="260350"/>
            <a:ext cx="935038" cy="936625"/>
          </a:xfrm>
          <a:prstGeom prst="ellipse">
            <a:avLst/>
          </a:prstGeom>
          <a:solidFill>
            <a:schemeClr val="tx2"/>
          </a:solidFill>
          <a:ln w="38100">
            <a:solidFill>
              <a:schemeClr val="bg1"/>
            </a:solidFill>
            <a:miter lim="800000"/>
          </a:ln>
          <a:effectLst>
            <a:outerShdw dist="89803" dir="2700000" algn="ctr">
              <a:srgbClr val="000000">
                <a:alpha val="19000"/>
              </a:srgbClr>
            </a:outerShdw>
          </a:effectLst>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
        <p:nvSpPr>
          <p:cNvPr id="3115" name=""/>
          <p:cNvSpPr/>
          <p:nvPr/>
        </p:nvSpPr>
        <p:spPr bwMode="gray">
          <a:xfrm>
            <a:off x="4211638" y="2636838"/>
            <a:ext cx="1223962" cy="1223962"/>
          </a:xfrm>
          <a:prstGeom prst="ellipse">
            <a:avLst/>
          </a:prstGeom>
          <a:solidFill>
            <a:srgbClr val="1BABE5">
              <a:alpha val="10001"/>
            </a:srgbClr>
          </a:solidFill>
          <a:ln>
            <a:noFill/>
            <a:miter lim="800000"/>
          </a:ln>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
        <p:nvSpPr>
          <p:cNvPr id="3076" name=""/>
          <p:cNvSpPr/>
          <p:nvPr>
            <p:ph type="dt" sz="half" idx="2"/>
          </p:nvPr>
        </p:nvSpPr>
        <p:spPr bwMode="gray">
          <a:xfrm>
            <a:off x="3581400" y="6400800"/>
            <a:ext cx="2209800" cy="244475"/>
          </a:xfrm>
          <a:prstGeom prst="rect">
            <a:avLst/>
          </a:prstGeom>
          <a:noFill/>
          <a:ln>
            <a:noFill/>
            <a:miter lim="800000"/>
          </a:ln>
        </p:spPr>
        <p:txBody>
          <a:bodyPr/>
          <a:lstStyle/>
          <a:p>
            <a:pPr lvl="0" algn="ctr"/>
            <a:endParaRPr lang="en-US" altLang="zh-CN" sz="1200">
              <a:ea typeface="宋体" pitchFamily="2" charset="-122"/>
            </a:endParaRPr>
          </a:p>
        </p:txBody>
      </p:sp>
      <p:sp>
        <p:nvSpPr>
          <p:cNvPr id="3077" name=""/>
          <p:cNvSpPr/>
          <p:nvPr>
            <p:ph type="ftr" sz="quarter" idx="3"/>
          </p:nvPr>
        </p:nvSpPr>
        <p:spPr bwMode="gray">
          <a:xfrm>
            <a:off x="5934075" y="6391275"/>
            <a:ext cx="1933575" cy="244475"/>
          </a:xfrm>
          <a:prstGeom prst="rect">
            <a:avLst/>
          </a:prstGeom>
          <a:noFill/>
          <a:ln>
            <a:noFill/>
            <a:miter lim="800000"/>
          </a:ln>
        </p:spPr>
        <p:txBody>
          <a:bodyPr/>
          <a:lstStyle/>
          <a:p>
            <a:pPr lvl="0" algn="r"/>
            <a:r>
              <a:rPr lang="en-US" altLang="zh-CN" sz="1200" b="1" i="1">
                <a:solidFill>
                  <a:schemeClr val="tx2"/>
                </a:solidFill>
                <a:ea typeface="宋体" pitchFamily="2" charset="-122"/>
              </a:rPr>
              <a:t>www.themegallery.com</a:t>
            </a:r>
            <a:endParaRPr lang="en-US" altLang="zh-CN" sz="1200" b="1" i="1">
              <a:solidFill>
                <a:schemeClr val="tx2"/>
              </a:solidFill>
              <a:ea typeface="宋体" pitchFamily="2" charset="-122"/>
            </a:endParaRPr>
          </a:p>
        </p:txBody>
      </p:sp>
      <p:sp>
        <p:nvSpPr>
          <p:cNvPr id="3078" name=""/>
          <p:cNvSpPr/>
          <p:nvPr>
            <p:ph type="sldNum" sz="quarter" idx="4"/>
          </p:nvPr>
        </p:nvSpPr>
        <p:spPr bwMode="gray">
          <a:xfrm>
            <a:off x="381000" y="6400800"/>
            <a:ext cx="2133600" cy="244475"/>
          </a:xfrm>
          <a:prstGeom prst="rect">
            <a:avLst/>
          </a:prstGeom>
          <a:noFill/>
          <a:ln>
            <a:noFill/>
            <a:miter lim="800000"/>
          </a:ln>
        </p:spPr>
        <p:txBody>
          <a:bodyPr/>
          <a:lstStyle/>
          <a:p>
            <a:pPr lvl="0"/>
            <a:fld id="{D0180073-AB94-48CC-A51B-3FCB51899A4F}" type="slidenum">
              <a:rPr lang="zh-CN" altLang="en-US" sz="1200">
                <a:ea typeface="宋体" pitchFamily="2" charset="-122"/>
              </a:rPr>
              <a:t>*</a:t>
            </a:fld>
            <a:endParaRPr lang="en-US" altLang="zh-CN" sz="1200">
              <a:ea typeface="宋体" pitchFamily="2" charset="-122"/>
            </a:endParaRPr>
          </a:p>
        </p:txBody>
      </p:sp>
      <p:sp>
        <p:nvSpPr>
          <p:cNvPr id="3086" name=""/>
          <p:cNvSpPr/>
          <p:nvPr/>
        </p:nvSpPr>
        <p:spPr bwMode="gray">
          <a:xfrm>
            <a:off x="7762875" y="6286500"/>
            <a:ext cx="1143000" cy="457200"/>
          </a:xfrm>
          <a:prstGeom prst="rect">
            <a:avLst/>
          </a:prstGeom>
          <a:noFill/>
          <a:ln>
            <a:noFill/>
            <a:miter lim="800000"/>
          </a:ln>
        </p:spPr>
        <p:txBody>
          <a:bodyPr>
            <a:spAutoFit/>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a:defRPr>
            </a:lvl5pPr>
          </a:lstStyle>
          <a:p>
            <a:pPr lvl="0"/>
            <a:r>
              <a:rPr lang="en-US" altLang="zh-CN" sz="2400" b="1" i="1">
                <a:ea typeface="宋体" pitchFamily="2" charset="-122"/>
              </a:rPr>
              <a:t>LOGO</a:t>
            </a:r>
            <a:endParaRPr lang="en-US" altLang="zh-CN" sz="2400" b="1" i="1">
              <a:ea typeface="宋体" pitchFamily="2" charset="-122"/>
            </a:endParaRPr>
          </a:p>
        </p:txBody>
      </p:sp>
      <p:sp>
        <p:nvSpPr>
          <p:cNvPr id="3074" name=""/>
          <p:cNvSpPr/>
          <p:nvPr>
            <p:ph type="ctrTitle"/>
          </p:nvPr>
        </p:nvSpPr>
        <p:spPr bwMode="gray">
          <a:xfrm>
            <a:off x="4267200" y="1219200"/>
            <a:ext cx="4495800" cy="1752600"/>
          </a:xfrm>
          <a:prstGeom prst="rect">
            <a:avLst/>
          </a:prstGeom>
          <a:noFill/>
          <a:ln>
            <a:noFill/>
            <a:miter lim="800000"/>
          </a:ln>
          <a:effectLst/>
        </p:spPr>
        <p:txBody>
          <a:bodyPr anchor="ctr" anchorCtr="0"/>
          <a:lstStyle>
            <a:lvl1pPr marL="0" indent="0" algn="r" defTabSz="914400" rtl="0" eaLnBrk="1" fontAlgn="base" hangingPunct="1">
              <a:lnSpc>
                <a:spcPct val="100000"/>
              </a:lnSpc>
              <a:spcBef>
                <a:spcPct val="0"/>
              </a:spcBef>
              <a:spcAft>
                <a:spcPct val="0"/>
              </a:spcAft>
              <a:buClrTx/>
              <a:buSzTx/>
              <a:buFontTx/>
              <a:buNone/>
              <a:defRPr kumimoji="0" lang="en-US" altLang="en-US" sz="4800" b="1" i="0" u="none" baseline="0">
                <a:solidFill>
                  <a:schemeClr val="tx2"/>
                </a:solidFill>
                <a:latin typeface="Arial"/>
              </a:defRPr>
            </a:lvl1pPr>
          </a:lstStyle>
          <a:p>
            <a:pPr lvl="0"/>
            <a:r>
              <a:t>单击此处编辑母版标题样式</a:t>
            </a:r>
          </a:p>
        </p:txBody>
      </p:sp>
      <p:sp>
        <p:nvSpPr>
          <p:cNvPr id="3075" name=""/>
          <p:cNvSpPr/>
          <p:nvPr>
            <p:ph type="subTitle" idx="1"/>
          </p:nvPr>
        </p:nvSpPr>
        <p:spPr bwMode="gray">
          <a:xfrm>
            <a:off x="685800" y="5486400"/>
            <a:ext cx="7620000" cy="3048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tx2"/>
              </a:buClr>
              <a:buSzTx/>
              <a:buFont typeface="Wingdings" pitchFamily="2" charset="2"/>
              <a:buNone/>
              <a:defRPr kumimoji="0" lang="en-US" altLang="en-US" sz="2000" b="0" i="0" u="none" baseline="0">
                <a:solidFill>
                  <a:schemeClr val="bg1"/>
                </a:solidFill>
                <a:latin typeface="Arial"/>
              </a:defRPr>
            </a:lvl1pPr>
            <a:lvl2pPr marL="457200" indent="0" algn="ctr" defTabSz="914400" rtl="0" eaLnBrk="1" fontAlgn="base" hangingPunct="1">
              <a:lnSpc>
                <a:spcPct val="100000"/>
              </a:lnSpc>
              <a:spcBef>
                <a:spcPct val="20000"/>
              </a:spcBef>
              <a:spcAft>
                <a:spcPct val="0"/>
              </a:spcAft>
              <a:buClr>
                <a:schemeClr val="accent1"/>
              </a:buClr>
              <a:buSzTx/>
              <a:buFont typeface="Wingdings" pitchFamily="2" charset="2"/>
              <a:buNone/>
              <a:defRPr kumimoji="0" lang="en-US" altLang="en-US" sz="2200" b="0" i="0" u="none" baseline="0">
                <a:solidFill>
                  <a:schemeClr val="tx1"/>
                </a:solidFill>
                <a:latin typeface="Arial"/>
              </a:defRPr>
            </a:lvl2pPr>
            <a:lvl3pPr marL="914400" indent="0" algn="ctr" defTabSz="914400" rtl="0" eaLnBrk="1" fontAlgn="base" hangingPunct="1">
              <a:lnSpc>
                <a:spcPct val="100000"/>
              </a:lnSpc>
              <a:spcBef>
                <a:spcPct val="20000"/>
              </a:spcBef>
              <a:spcAft>
                <a:spcPct val="0"/>
              </a:spcAft>
              <a:buClr>
                <a:schemeClr val="accent2"/>
              </a:buClr>
              <a:buSzTx/>
              <a:buFontTx/>
              <a:buNone/>
              <a:defRPr kumimoji="0" lang="en-US" altLang="en-US" sz="1800" b="0" i="0" u="none" baseline="0">
                <a:solidFill>
                  <a:schemeClr val="tx1"/>
                </a:solidFill>
                <a:latin typeface="Arial"/>
              </a:defRPr>
            </a:lvl3pPr>
            <a:lvl4pPr marL="1371600" indent="0" algn="ctr" defTabSz="914400" rtl="0" eaLnBrk="1" fontAlgn="base" hangingPunct="1">
              <a:lnSpc>
                <a:spcPct val="100000"/>
              </a:lnSpc>
              <a:spcBef>
                <a:spcPct val="20000"/>
              </a:spcBef>
              <a:spcAft>
                <a:spcPct val="0"/>
              </a:spcAft>
              <a:buClrTx/>
              <a:buSzTx/>
              <a:buFontTx/>
              <a:buNone/>
              <a:defRPr kumimoji="0" lang="en-US" altLang="en-US" sz="1600" b="0" i="0" u="none" baseline="0">
                <a:solidFill>
                  <a:schemeClr val="tx1"/>
                </a:solidFill>
                <a:latin typeface="Arial"/>
              </a:defRPr>
            </a:lvl4pPr>
            <a:lvl5pPr marL="1828800" indent="0" algn="ctr" defTabSz="914400" rtl="0" eaLnBrk="1" fontAlgn="base" hangingPunct="1">
              <a:lnSpc>
                <a:spcPct val="100000"/>
              </a:lnSpc>
              <a:spcBef>
                <a:spcPct val="20000"/>
              </a:spcBef>
              <a:spcAft>
                <a:spcPct val="0"/>
              </a:spcAft>
              <a:buClrTx/>
              <a:buSzTx/>
              <a:buFontTx/>
              <a:buNone/>
              <a:defRPr kumimoji="0" lang="en-US" altLang="en-US" sz="2000" b="0" i="0" u="none" baseline="0">
                <a:solidFill>
                  <a:schemeClr val="tx1"/>
                </a:solidFill>
                <a:latin typeface="Arial"/>
              </a:defRPr>
            </a:lvl5pPr>
          </a:lstStyle>
          <a:p>
            <a:pPr lvl="0"/>
            <a:r>
              <a:t>单击此处编辑母版副标题样式</a:t>
            </a:r>
          </a:p>
        </p:txBody>
      </p:sp>
      <p:sp>
        <p:nvSpPr>
          <p:cNvPr id="3121" name=""/>
          <p:cNvSpPr/>
          <p:nvPr/>
        </p:nvSpPr>
        <p:spPr bwMode="gray">
          <a:xfrm>
            <a:off x="993775" y="1651000"/>
            <a:ext cx="3490912" cy="3629025"/>
          </a:xfrm>
          <a:prstGeom prst="ellipse">
            <a:avLst/>
          </a:prstGeom>
          <a:blipFill rotWithShape="1">
            <a:blip r:embed="rId1"/>
            <a:stretch>
              <a:fillRect/>
            </a:stretch>
          </a:blipFill>
          <a:ln>
            <a:noFill/>
            <a:miter lim="800000"/>
          </a:ln>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
        <p:nvSpPr>
          <p:cNvPr id="3122" name=""/>
          <p:cNvSpPr/>
          <p:nvPr/>
        </p:nvSpPr>
        <p:spPr bwMode="gray">
          <a:xfrm>
            <a:off x="1276350" y="277812"/>
            <a:ext cx="900112" cy="900112"/>
          </a:xfrm>
          <a:prstGeom prst="ellipse">
            <a:avLst/>
          </a:prstGeom>
          <a:blipFill rotWithShape="1">
            <a:blip r:embed="rId2"/>
            <a:stretch>
              <a:fillRect/>
            </a:stretch>
          </a:blipFill>
          <a:ln>
            <a:noFill/>
            <a:miter lim="800000"/>
          </a:ln>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
        <p:nvSpPr>
          <p:cNvPr id="3116" name=""/>
          <p:cNvSpPr/>
          <p:nvPr/>
        </p:nvSpPr>
        <p:spPr bwMode="gray">
          <a:xfrm>
            <a:off x="3856038" y="3500438"/>
            <a:ext cx="1582738" cy="1582738"/>
          </a:xfrm>
          <a:prstGeom prst="ellipse">
            <a:avLst/>
          </a:prstGeom>
          <a:solidFill>
            <a:schemeClr val="folHlink"/>
          </a:solidFill>
          <a:ln w="38100">
            <a:solidFill>
              <a:schemeClr val="bg1"/>
            </a:solidFill>
            <a:miter lim="800000"/>
          </a:ln>
          <a:effectLst>
            <a:outerShdw dist="89803" dir="2700000" algn="ctr">
              <a:srgbClr val="000000">
                <a:alpha val="19000"/>
              </a:srgbClr>
            </a:outerShdw>
          </a:effectLst>
        </p:spPr>
        <p:txBody>
          <a:bodyPr wrap="none" anchor="ctr" anchorCtr="0"/>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a:defRPr>
            </a:lvl5pPr>
          </a:lstStyle>
          <a:p>
            <a:pPr lvl="0" algn="ctr"/>
            <a:endParaRPr lang="zh-CN" altLang="en-US" b="1">
              <a:ea typeface="宋体" pitchFamily="2" charset="-122"/>
            </a:endParaRPr>
          </a:p>
        </p:txBody>
      </p:sp>
      <p:sp>
        <p:nvSpPr>
          <p:cNvPr id="3123" name=""/>
          <p:cNvSpPr/>
          <p:nvPr/>
        </p:nvSpPr>
        <p:spPr bwMode="gray">
          <a:xfrm>
            <a:off x="3881438" y="3521075"/>
            <a:ext cx="1533525" cy="1543050"/>
          </a:xfrm>
          <a:prstGeom prst="ellipse">
            <a:avLst/>
          </a:prstGeom>
          <a:blipFill rotWithShape="1">
            <a:blip r:embed="rId3"/>
            <a:stretch>
              <a:fillRect/>
            </a:stretch>
          </a:blipFill>
          <a:ln>
            <a:noFill/>
            <a:miter lim="800000"/>
          </a:ln>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
        <p:nvSpPr>
          <p:cNvPr id="3113" name=""/>
          <p:cNvSpPr/>
          <p:nvPr/>
        </p:nvSpPr>
        <p:spPr bwMode="gray">
          <a:xfrm>
            <a:off x="323850" y="1268412"/>
            <a:ext cx="1438275" cy="1511300"/>
          </a:xfrm>
          <a:prstGeom prst="ellipse">
            <a:avLst/>
          </a:prstGeom>
          <a:solidFill>
            <a:schemeClr val="folHlink"/>
          </a:solidFill>
          <a:ln w="38100">
            <a:solidFill>
              <a:schemeClr val="bg1"/>
            </a:solidFill>
            <a:miter lim="800000"/>
          </a:ln>
          <a:effectLst>
            <a:outerShdw dist="89803" dir="2700000" algn="ctr">
              <a:srgbClr val="000000">
                <a:alpha val="19000"/>
              </a:srgbClr>
            </a:outerShdw>
          </a:effectLst>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
        <p:nvSpPr>
          <p:cNvPr id="3124" name=""/>
          <p:cNvSpPr/>
          <p:nvPr/>
        </p:nvSpPr>
        <p:spPr bwMode="gray">
          <a:xfrm>
            <a:off x="330200" y="1287462"/>
            <a:ext cx="1419225" cy="1462088"/>
          </a:xfrm>
          <a:prstGeom prst="ellipse">
            <a:avLst/>
          </a:prstGeom>
          <a:blipFill rotWithShape="1">
            <a:blip r:embed="rId4"/>
            <a:stretch>
              <a:fillRect/>
            </a:stretch>
          </a:blipFill>
          <a:ln>
            <a:noFill/>
            <a:miter lim="800000"/>
          </a:ln>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lang="en-US" altLang="zh-CN" sz="1000">
              <a:ea typeface="宋体" pitchFamily="2" charset="-122"/>
            </a:endParaRPr>
          </a:p>
        </p:txBody>
      </p:sp>
      <p:sp>
        <p:nvSpPr>
          <p:cNvPr id="5" name="Footer Placeholder 4"/>
          <p:cNvSpPr>
            <a:spLocks noGrp="1"/>
          </p:cNvSpPr>
          <p:nvPr>
            <p:ph type="ftr" sz="quarter" idx="3"/>
          </p:nvPr>
        </p:nvSpPr>
        <p:spPr/>
        <p:txBody>
          <a:bodyPr/>
          <a:lstStyle/>
          <a:p>
            <a:pPr lvl="0" algn="r"/>
            <a:r>
              <a:rPr lang="en-US" altLang="zh-CN" sz="1000">
                <a:ea typeface="宋体" pitchFamily="2" charset="-122"/>
              </a:rPr>
              <a:t>www.themegallery.com</a:t>
            </a:r>
            <a:endParaRPr lang="en-US" altLang="zh-CN" sz="1000">
              <a:ea typeface="宋体" pitchFamily="2" charset="-122"/>
            </a:endParaRPr>
          </a:p>
        </p:txBody>
      </p:sp>
      <p:sp>
        <p:nvSpPr>
          <p:cNvPr id="6" name="Slide Number Placeholder 5"/>
          <p:cNvSpPr>
            <a:spLocks noGrp="1"/>
          </p:cNvSpPr>
          <p:nvPr>
            <p:ph type="sldNum" sz="quarter" idx="4"/>
          </p:nvPr>
        </p:nvSpPr>
        <p:spPr/>
        <p:txBody>
          <a:bodyPr/>
          <a:lstStyle/>
          <a:p>
            <a:pPr lvl="0" algn="ctr"/>
            <a:fld id="{93AE1883-0942-4AA3-9DB2-9C7C3A0314B1}" type="slidenum">
              <a:rPr lang="zh-CN" altLang="en-US" sz="1000">
                <a:ea typeface="宋体" pitchFamily="2" charset="-122"/>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1.jpeg" /><Relationship Id="rId4" Type="http://schemas.openxmlformats.org/officeDocument/2006/relationships/image" Target="../media/image3.jpeg" /><Relationship Id="rId5" Type="http://schemas.openxmlformats.org/officeDocument/2006/relationships/image" Target="../media/image4.jpeg"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129" name=""/>
          <p:cNvSpPr/>
          <p:nvPr/>
        </p:nvSpPr>
        <p:spPr bwMode="gray">
          <a:xfrm>
            <a:off x="179388" y="0"/>
            <a:ext cx="6804025" cy="6858000"/>
          </a:xfrm>
          <a:prstGeom prst="ellipse">
            <a:avLst/>
          </a:prstGeom>
          <a:gradFill rotWithShape="1">
            <a:gsLst>
              <a:gs pos="0">
                <a:schemeClr val="bg2">
                  <a:alpha val="44000"/>
                </a:schemeClr>
              </a:gs>
              <a:gs pos="100000">
                <a:schemeClr val="bg2">
                  <a:alpha val="0"/>
                  <a:gamma/>
                  <a:tint val="0"/>
                  <a:invGamma/>
                </a:schemeClr>
              </a:gs>
            </a:gsLst>
            <a:lin ang="0" scaled="1"/>
          </a:gradFill>
          <a:ln>
            <a:noFill/>
            <a:miter lim="800000"/>
          </a:ln>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
        <p:nvSpPr>
          <p:cNvPr id="1130" name=""/>
          <p:cNvSpPr/>
          <p:nvPr/>
        </p:nvSpPr>
        <p:spPr bwMode="gray">
          <a:xfrm>
            <a:off x="0" y="549275"/>
            <a:ext cx="9144000" cy="647700"/>
          </a:xfrm>
          <a:prstGeom prst="rect">
            <a:avLst/>
          </a:prstGeom>
          <a:solidFill>
            <a:schemeClr val="accent1"/>
          </a:solidFill>
          <a:ln>
            <a:noFill/>
            <a:miter lim="800000"/>
          </a:ln>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
        <p:nvSpPr>
          <p:cNvPr id="1131" name=""/>
          <p:cNvSpPr/>
          <p:nvPr/>
        </p:nvSpPr>
        <p:spPr bwMode="gray">
          <a:xfrm>
            <a:off x="1116012" y="58738"/>
            <a:ext cx="865188" cy="892175"/>
          </a:xfrm>
          <a:prstGeom prst="ellipse">
            <a:avLst/>
          </a:prstGeom>
          <a:solidFill>
            <a:schemeClr val="accent2"/>
          </a:solidFill>
          <a:ln w="38100">
            <a:solidFill>
              <a:schemeClr val="bg1"/>
            </a:solidFill>
            <a:miter lim="800000"/>
          </a:ln>
          <a:effectLst>
            <a:outerShdw dist="89803" dir="2700000" algn="ctr">
              <a:srgbClr val="000000">
                <a:alpha val="19000"/>
              </a:srgbClr>
            </a:outerShdw>
          </a:effectLst>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
        <p:nvSpPr>
          <p:cNvPr id="1132" name=""/>
          <p:cNvSpPr/>
          <p:nvPr/>
        </p:nvSpPr>
        <p:spPr bwMode="gray">
          <a:xfrm>
            <a:off x="8101012" y="106362"/>
            <a:ext cx="790575" cy="830262"/>
          </a:xfrm>
          <a:prstGeom prst="ellipse">
            <a:avLst/>
          </a:prstGeom>
          <a:solidFill>
            <a:schemeClr val="tx2"/>
          </a:solidFill>
          <a:ln w="38100">
            <a:solidFill>
              <a:schemeClr val="bg1"/>
            </a:solidFill>
            <a:miter lim="800000"/>
          </a:ln>
          <a:effectLst>
            <a:outerShdw dist="89803" dir="2700000" algn="ctr">
              <a:srgbClr val="000000">
                <a:alpha val="19000"/>
              </a:srgbClr>
            </a:outerShdw>
          </a:effectLst>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
        <p:nvSpPr>
          <p:cNvPr id="1027" name=""/>
          <p:cNvSpPr/>
          <p:nvPr>
            <p:ph type="body" idx="1"/>
          </p:nvPr>
        </p:nvSpPr>
        <p:spPr bwMode="gray">
          <a:xfrm>
            <a:off x="457200" y="1676400"/>
            <a:ext cx="8267700" cy="46482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 typeface="Wingdings" pitchFamily="2" charset="2"/>
              <a:buChar char="v"/>
              <a:defRPr kumimoji="0" lang="en-US" altLang="en-US" sz="2400" b="0" i="0" u="none" baseline="0">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200" b="0" i="0" u="none" baseline="0">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accent2"/>
              </a:buClr>
              <a:buSzTx/>
              <a:buFontTx/>
              <a:buChar char="•"/>
              <a:defRPr kumimoji="0" lang="en-US" altLang="en-US" sz="1800" b="0" i="0" u="none" baseline="0">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600" b="0" i="0" u="none" baseline="0">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defRPr>
            </a:lvl5pPr>
          </a:lstStyle>
          <a:p>
            <a:pPr lvl="0"/>
            <a:r>
              <a:t>单击此处编辑母版文本样式</a:t>
            </a:r>
          </a:p>
          <a:p>
            <a:pPr lvl="1"/>
            <a:r>
              <a:t>第二级</a:t>
            </a:r>
          </a:p>
          <a:p>
            <a:pPr lvl="2"/>
            <a:r>
              <a:t>第三级</a:t>
            </a:r>
          </a:p>
          <a:p>
            <a:pPr lvl="3"/>
            <a:r>
              <a:t>第四级</a:t>
            </a:r>
          </a:p>
          <a:p>
            <a:pPr lvl="3"/>
            <a:r>
              <a:t>第五级</a:t>
            </a:r>
          </a:p>
        </p:txBody>
      </p:sp>
      <p:sp>
        <p:nvSpPr>
          <p:cNvPr id="1029" name=""/>
          <p:cNvSpPr/>
          <p:nvPr>
            <p:ph type="ftr" sz="quarter" idx="3"/>
          </p:nvPr>
        </p:nvSpPr>
        <p:spPr bwMode="gray">
          <a:xfrm>
            <a:off x="6553200" y="6553200"/>
            <a:ext cx="2133600" cy="244475"/>
          </a:xfrm>
          <a:prstGeom prst="rect">
            <a:avLst/>
          </a:prstGeom>
          <a:noFill/>
          <a:ln>
            <a:noFill/>
            <a:miter lim="800000"/>
          </a:ln>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Pr lvl="0" algn="r"/>
            <a:r>
              <a:rPr lang="en-US" altLang="zh-CN" sz="1000">
                <a:ea typeface="宋体" pitchFamily="2" charset="-122"/>
              </a:rPr>
              <a:t>www.themegallery.com</a:t>
            </a:r>
            <a:endParaRPr lang="en-US" altLang="zh-CN" sz="1000">
              <a:ea typeface="宋体" pitchFamily="2" charset="-122"/>
            </a:endParaRPr>
          </a:p>
        </p:txBody>
      </p:sp>
      <p:sp>
        <p:nvSpPr>
          <p:cNvPr id="1030" name=""/>
          <p:cNvSpPr/>
          <p:nvPr>
            <p:ph type="sldNum" sz="quarter" idx="4"/>
          </p:nvPr>
        </p:nvSpPr>
        <p:spPr bwMode="gray">
          <a:xfrm>
            <a:off x="4191000" y="6534150"/>
            <a:ext cx="838200" cy="261938"/>
          </a:xfrm>
          <a:prstGeom prst="rect">
            <a:avLst/>
          </a:prstGeom>
          <a:noFill/>
          <a:ln>
            <a:noFill/>
            <a:miter lim="800000"/>
          </a:ln>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Pr lvl="0" algn="ctr"/>
            <a:fld id="{107AD27C-4492-47A9-AF16-10ED92816093}" type="slidenum">
              <a:rPr lang="zh-CN" altLang="en-US" sz="1000">
                <a:ea typeface="宋体" pitchFamily="2" charset="-122"/>
              </a:rPr>
              <a:t>*</a:t>
            </a:fld>
            <a:endParaRPr lang="en-US" altLang="zh-CN" sz="1000">
              <a:ea typeface="宋体" pitchFamily="2" charset="-122"/>
            </a:endParaRPr>
          </a:p>
        </p:txBody>
      </p:sp>
      <p:sp>
        <p:nvSpPr>
          <p:cNvPr id="1026" name=""/>
          <p:cNvSpPr/>
          <p:nvPr>
            <p:ph type="title"/>
          </p:nvPr>
        </p:nvSpPr>
        <p:spPr bwMode="gray">
          <a:xfrm>
            <a:off x="2057400" y="609600"/>
            <a:ext cx="6019800" cy="487362"/>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3200" b="1" i="0" u="none" baseline="0">
                <a:solidFill>
                  <a:schemeClr val="bg1"/>
                </a:solidFill>
                <a:latin typeface="Arial"/>
              </a:defRPr>
            </a:lvl1pPr>
          </a:lstStyle>
          <a:p>
            <a:pPr lvl="0"/>
            <a:r>
              <a:t>单击此处编辑母版标题样式</a:t>
            </a:r>
          </a:p>
        </p:txBody>
      </p:sp>
      <p:sp>
        <p:nvSpPr>
          <p:cNvPr id="1028" name=""/>
          <p:cNvSpPr/>
          <p:nvPr>
            <p:ph type="dt" sz="half" idx="2"/>
          </p:nvPr>
        </p:nvSpPr>
        <p:spPr bwMode="gray">
          <a:xfrm>
            <a:off x="381000" y="6534150"/>
            <a:ext cx="1905000" cy="261938"/>
          </a:xfrm>
          <a:prstGeom prst="rect">
            <a:avLst/>
          </a:prstGeom>
          <a:noFill/>
          <a:ln>
            <a:noFill/>
            <a:miter lim="800000"/>
          </a:ln>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Pr lvl="0"/>
            <a:endParaRPr lang="en-US" altLang="zh-CN" sz="1000">
              <a:ea typeface="宋体" pitchFamily="2" charset="-122"/>
            </a:endParaRPr>
          </a:p>
        </p:txBody>
      </p:sp>
      <p:sp>
        <p:nvSpPr>
          <p:cNvPr id="1135" name=""/>
          <p:cNvSpPr/>
          <p:nvPr/>
        </p:nvSpPr>
        <p:spPr bwMode="gray">
          <a:xfrm>
            <a:off x="1133475" y="76200"/>
            <a:ext cx="828675" cy="857250"/>
          </a:xfrm>
          <a:prstGeom prst="ellipse">
            <a:avLst/>
          </a:prstGeom>
          <a:blipFill rotWithShape="1">
            <a:blip r:embed="rId3"/>
            <a:stretch>
              <a:fillRect/>
            </a:stretch>
          </a:blipFill>
          <a:ln>
            <a:noFill/>
            <a:miter lim="800000"/>
          </a:ln>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
        <p:nvSpPr>
          <p:cNvPr id="1133" name=""/>
          <p:cNvSpPr/>
          <p:nvPr/>
        </p:nvSpPr>
        <p:spPr bwMode="gray">
          <a:xfrm>
            <a:off x="179388" y="333375"/>
            <a:ext cx="1152525" cy="1223962"/>
          </a:xfrm>
          <a:prstGeom prst="ellipse">
            <a:avLst/>
          </a:prstGeom>
          <a:solidFill>
            <a:schemeClr val="folHlink"/>
          </a:solidFill>
          <a:ln w="38100">
            <a:solidFill>
              <a:schemeClr val="bg1"/>
            </a:solidFill>
            <a:miter lim="800000"/>
          </a:ln>
          <a:effectLst>
            <a:outerShdw dist="89803" dir="2700000" algn="ctr">
              <a:srgbClr val="000000">
                <a:alpha val="19000"/>
              </a:srgbClr>
            </a:outerShdw>
          </a:effectLst>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
        <p:nvSpPr>
          <p:cNvPr id="1134" name=""/>
          <p:cNvSpPr/>
          <p:nvPr/>
        </p:nvSpPr>
        <p:spPr bwMode="gray">
          <a:xfrm>
            <a:off x="190500" y="352425"/>
            <a:ext cx="1128712" cy="1185862"/>
          </a:xfrm>
          <a:prstGeom prst="ellipse">
            <a:avLst/>
          </a:prstGeom>
          <a:blipFill rotWithShape="1">
            <a:blip r:embed="rId4"/>
            <a:stretch>
              <a:fillRect/>
            </a:stretch>
          </a:blipFill>
          <a:ln>
            <a:noFill/>
            <a:miter lim="800000"/>
          </a:ln>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
        <p:nvSpPr>
          <p:cNvPr id="1136" name=""/>
          <p:cNvSpPr/>
          <p:nvPr/>
        </p:nvSpPr>
        <p:spPr bwMode="gray">
          <a:xfrm>
            <a:off x="8120062" y="123825"/>
            <a:ext cx="757238" cy="795338"/>
          </a:xfrm>
          <a:prstGeom prst="ellipse">
            <a:avLst/>
          </a:prstGeom>
          <a:blipFill rotWithShape="1">
            <a:blip r:embed="rId5"/>
            <a:stretch>
              <a:fillRect/>
            </a:stretch>
          </a:blipFill>
          <a:ln>
            <a:noFill/>
            <a:miter lim="800000"/>
          </a:ln>
        </p:spPr>
        <p:txBody>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Lst>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0" sz="3200" b="1" i="0" u="none" baseline="0">
          <a:solidFill>
            <a:schemeClr val="bg1"/>
          </a:solidFill>
          <a:latin typeface="Arial"/>
        </a:defRPr>
      </a:lvl1pPr>
    </p:titleStyle>
    <p:bodyStyle>
      <a:lvl1pPr marL="342900" indent="-342900" algn="l" defTabSz="914400" rtl="0" eaLnBrk="1" fontAlgn="base" hangingPunct="1">
        <a:lnSpc>
          <a:spcPct val="100000"/>
        </a:lnSpc>
        <a:spcBef>
          <a:spcPct val="20000"/>
        </a:spcBef>
        <a:spcAft>
          <a:spcPct val="0"/>
        </a:spcAft>
        <a:buClr>
          <a:schemeClr val="tx2"/>
        </a:buClr>
        <a:buSzTx/>
        <a:buFont typeface="Wingdings" pitchFamily="2" charset="2"/>
        <a:buChar char="v"/>
        <a:defRPr kumimoji="0" sz="2400" b="0" i="0" u="none" baseline="0">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sz="2200" b="0" i="0" u="none" baseline="0">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accent2"/>
        </a:buClr>
        <a:buSzTx/>
        <a:buFontTx/>
        <a:buChar char="•"/>
        <a:defRPr kumimoji="0" sz="1800" b="0" i="0" u="none" baseline="0">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sz="1600" b="0" i="0" u="none" baseline="0">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wmf"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wmf"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wmf"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wmf"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wmf"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4407011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0660" name=""/>
          <p:cNvSpPr/>
          <p:nvPr>
            <p:ph type="ctrTitle"/>
          </p:nvPr>
        </p:nvSpPr>
        <p:spPr bwMode="gray">
          <a:xfrm>
            <a:off x="4267200" y="1219200"/>
            <a:ext cx="4495800" cy="1752600"/>
          </a:xfrm>
          <a:prstGeom prst="rect">
            <a:avLst/>
          </a:prstGeom>
          <a:noFill/>
          <a:ln>
            <a:miter lim="800000"/>
          </a:ln>
        </p:spPr>
        <p:txBody>
          <a:bodyPr anchor="ctr" anchorCtr="0"/>
          <a:lstStyle/>
          <a:p>
            <a:pPr lvl="0" algn="ctr"/>
            <a:r>
              <a:rPr lang="zh-CN" altLang="en-US" sz="4000">
                <a:solidFill>
                  <a:schemeClr val="tx1"/>
                </a:solidFill>
                <a:ea typeface="宋体" pitchFamily="2" charset="-122"/>
              </a:rPr>
              <a:t>第七章  </a:t>
            </a:r>
            <a:br>
              <a:rPr lang="zh-CN" altLang="en-US" sz="4000">
                <a:solidFill>
                  <a:schemeClr val="tx1"/>
                </a:solidFill>
                <a:ea typeface="宋体" pitchFamily="2" charset="-122"/>
              </a:rPr>
            </a:br>
            <a:r>
              <a:rPr lang="zh-CN" altLang="en-US" sz="4000">
                <a:solidFill>
                  <a:schemeClr val="tx1"/>
                </a:solidFill>
                <a:ea typeface="宋体" pitchFamily="2" charset="-122"/>
              </a:rPr>
              <a:t>节文字标注与图案填充</a:t>
            </a:r>
            <a:endParaRPr lang="zh-CN" altLang="en-US" sz="6600">
              <a:ea typeface="宋体" pitchFamily="2" charset="-122"/>
            </a:endParaRPr>
          </a:p>
        </p:txBody>
      </p:sp>
      <p:sp>
        <p:nvSpPr>
          <p:cNvPr id="70661" name=""/>
          <p:cNvSpPr>
            <a:spLocks noGrp="1"/>
          </p:cNvSpPr>
          <p:nvPr>
            <p:ph type="dt" sz="half" idx="2"/>
          </p:nvPr>
        </p:nvSpPr>
        <p:spPr/>
        <p:txBody>
          <a:bodyPr/>
          <a:lstStyle/>
          <a:p>
            <a:pPr lvl="0" algn="ctr"/>
            <a:endParaRPr lang="en-US" altLang="zh-CN" sz="1200">
              <a:ea typeface="宋体" pitchFamily="2" charset="-122"/>
            </a:endParaRPr>
          </a:p>
        </p:txBody>
      </p:sp>
      <p:sp>
        <p:nvSpPr>
          <p:cNvPr id="70662" name=""/>
          <p:cNvSpPr>
            <a:spLocks noGrp="1"/>
          </p:cNvSpPr>
          <p:nvPr>
            <p:ph type="ftr" sz="quarter" idx="3"/>
          </p:nvPr>
        </p:nvSpPr>
        <p:spPr/>
        <p:txBody>
          <a:bodyPr/>
          <a:lstStyle/>
          <a:p>
            <a:pPr lvl="0" algn="r"/>
            <a:r>
              <a:rPr lang="en-US" altLang="zh-CN" sz="1200" b="1" i="1">
                <a:solidFill>
                  <a:schemeClr val="tx2"/>
                </a:solidFill>
                <a:ea typeface="宋体" pitchFamily="2" charset="-122"/>
              </a:rPr>
              <a:t>.themegallery.</a:t>
            </a:r>
            <a:endParaRPr lang="en-US" altLang="zh-CN" sz="1200" b="1" i="1">
              <a:solidFill>
                <a:schemeClr val="tx2"/>
              </a:solidFill>
              <a:ea typeface="宋体" pitchFamily="2" charset="-122"/>
            </a:endParaRPr>
          </a:p>
        </p:txBody>
      </p:sp>
      <p:sp>
        <p:nvSpPr>
          <p:cNvPr id="70663" name="TextBox 70662"/>
          <p:cNvSpPr txBox="1"/>
          <p:nvPr/>
        </p:nvSpPr>
        <p:spPr>
          <a:xfrm flipH="1">
            <a:off x="0" y="0"/>
            <a:ext cx="0" cy="0"/>
          </a:xfrm>
          <a:prstGeom prst="rect">
            <a:avLst/>
          </a:prstGeom>
          <a:noFill/>
        </p:spPr>
        <p:txBody>
          <a:bodyPr wrap="none">
            <a:spAutoFit/>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
            <a:pPr>
              <a:defRPr sz="100">
                <a:solidFill>
                  <a:srgbClr val="FFFFFF"/>
                </a:solidFill>
              </a:defRPr>
            </a:pPr>
            <a:r>
              <a:t>文字标注与图案填充共31页，您现在浏览的是第1页!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0226" name=""/>
          <p:cNvSpPr/>
          <p:nvPr>
            <p:ph type="title"/>
          </p:nvPr>
        </p:nvSpPr>
        <p:spPr>
          <a:xfrm>
            <a:off x="2057400" y="609600"/>
            <a:ext cx="6019800" cy="4873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3200" b="1" i="0" u="none" baseline="0">
                <a:solidFill>
                  <a:schemeClr val="bg1"/>
                </a:solidFill>
                <a:latin typeface="Arial"/>
              </a:defRPr>
            </a:lvl1pPr>
          </a:lstStyle>
          <a:p>
            <a:pPr lvl="0"/>
            <a:r>
              <a:rPr lang="zh-CN" altLang="en-US">
                <a:latin typeface="楷体_GB2312" pitchFamily="49" charset="-122"/>
                <a:ea typeface="楷体_GB2312" pitchFamily="49" charset="-122"/>
              </a:rPr>
              <a:t>创建文字标注</a:t>
            </a:r>
            <a:endParaRPr lang="en-US" altLang="zh-CN">
              <a:latin typeface="楷体_GB2312" pitchFamily="49" charset="-122"/>
              <a:ea typeface="楷体_GB2312" pitchFamily="49" charset="-122"/>
            </a:endParaRPr>
          </a:p>
        </p:txBody>
      </p:sp>
      <p:sp>
        <p:nvSpPr>
          <p:cNvPr id="180227" name=""/>
          <p:cNvSpPr/>
          <p:nvPr>
            <p:ph type="body" idx="4294967295"/>
          </p:nvPr>
        </p:nvSpPr>
        <p:spPr bwMode="gray">
          <a:xfrm>
            <a:off x="611188" y="1844675"/>
            <a:ext cx="7489825" cy="4135438"/>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 typeface="Wingdings" pitchFamily="2" charset="2"/>
              <a:buChar char="v"/>
              <a:defRPr kumimoji="0" lang="en-US" altLang="en-US" sz="2400" b="0" i="0" u="none" baseline="0">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200" b="0" i="0" u="none" baseline="0">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accent2"/>
              </a:buClr>
              <a:buSzTx/>
              <a:buFontTx/>
              <a:buChar char="•"/>
              <a:defRPr kumimoji="0" lang="en-US" altLang="en-US" sz="1800" b="0" i="0" u="none" baseline="0">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600" b="0" i="0" u="none" baseline="0">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defRPr>
            </a:lvl5pPr>
          </a:lstStyle>
          <a:p>
            <a:pPr lvl="0"/>
            <a:r>
              <a:rPr lang="zh-CN" altLang="en-US" sz="2800" b="1">
                <a:solidFill>
                  <a:schemeClr val="tx2"/>
                </a:solidFill>
                <a:latin typeface="宋体" pitchFamily="2" charset="-122"/>
                <a:ea typeface="宋体" pitchFamily="2" charset="-122"/>
              </a:rPr>
              <a:t>在一张完整的工程图中，文字是重要组成部分，它表达了图纸上的重要信息。</a:t>
            </a:r>
            <a:r>
              <a:rPr lang="en-US" altLang="zh-CN" sz="2800" b="1">
                <a:solidFill>
                  <a:schemeClr val="tx2"/>
                </a:solidFill>
                <a:latin typeface="宋体" pitchFamily="2" charset="-122"/>
                <a:ea typeface="宋体" pitchFamily="2" charset="-122"/>
              </a:rPr>
              <a:t>AutoCAD 2004</a:t>
            </a:r>
            <a:r>
              <a:rPr lang="zh-CN" altLang="en-US" sz="2800" b="1">
                <a:solidFill>
                  <a:schemeClr val="tx2"/>
                </a:solidFill>
                <a:latin typeface="宋体" pitchFamily="2" charset="-122"/>
                <a:ea typeface="宋体" pitchFamily="2" charset="-122"/>
              </a:rPr>
              <a:t>提供了更加完善的文字生成和文本编辑功能。不仅可以直接用键盘输入，而且还可以使用不同的字型、定义不同的字高、使用不同的对齐方式，使不同行业的用户都能很好地利用它。</a:t>
            </a:r>
            <a:endParaRPr lang="zh-CN" altLang="en-US" sz="2800" b="1">
              <a:solidFill>
                <a:schemeClr val="tx2"/>
              </a:solidFill>
              <a:latin typeface="宋体" pitchFamily="2" charset="-122"/>
              <a:ea typeface="宋体" pitchFamily="2" charset="-122"/>
            </a:endParaRPr>
          </a:p>
          <a:p>
            <a:pPr lvl="0"/>
            <a:r>
              <a:rPr lang="zh-CN" altLang="en-US" sz="2800" b="1">
                <a:solidFill>
                  <a:schemeClr val="tx2"/>
                </a:solidFill>
                <a:latin typeface="宋体" pitchFamily="2" charset="-122"/>
                <a:ea typeface="宋体" pitchFamily="2" charset="-122"/>
              </a:rPr>
              <a:t>相比以前版本， </a:t>
            </a:r>
            <a:r>
              <a:rPr lang="en-US" altLang="zh-CN" sz="2800" b="1">
                <a:solidFill>
                  <a:schemeClr val="tx2"/>
                </a:solidFill>
                <a:latin typeface="宋体" pitchFamily="2" charset="-122"/>
                <a:ea typeface="宋体" pitchFamily="2" charset="-122"/>
              </a:rPr>
              <a:t>AutoCAD 2004</a:t>
            </a:r>
            <a:r>
              <a:rPr lang="zh-CN" altLang="en-US" sz="2800" b="1">
                <a:solidFill>
                  <a:schemeClr val="tx2"/>
                </a:solidFill>
                <a:latin typeface="宋体" pitchFamily="2" charset="-122"/>
                <a:ea typeface="宋体" pitchFamily="2" charset="-122"/>
              </a:rPr>
              <a:t>对多行文字命令</a:t>
            </a:r>
            <a:r>
              <a:rPr lang="en-US" altLang="zh-CN" sz="2800" b="1">
                <a:solidFill>
                  <a:schemeClr val="tx2"/>
                </a:solidFill>
                <a:latin typeface="宋体" pitchFamily="2" charset="-122"/>
                <a:ea typeface="宋体" pitchFamily="2" charset="-122"/>
              </a:rPr>
              <a:t>MTEXT</a:t>
            </a:r>
            <a:r>
              <a:rPr lang="zh-CN" altLang="en-US" sz="2800" b="1">
                <a:solidFill>
                  <a:schemeClr val="tx2"/>
                </a:solidFill>
                <a:latin typeface="宋体" pitchFamily="2" charset="-122"/>
                <a:ea typeface="宋体" pitchFamily="2" charset="-122"/>
              </a:rPr>
              <a:t>进行了增强。 </a:t>
            </a:r>
            <a:br>
              <a:rPr lang="zh-CN" altLang="en-US" sz="2800" b="1">
                <a:solidFill>
                  <a:schemeClr val="tx2"/>
                </a:solidFill>
                <a:latin typeface="宋体" pitchFamily="2" charset="-122"/>
                <a:ea typeface="宋体" pitchFamily="2" charset="-122"/>
              </a:rPr>
            </a:br>
            <a:endParaRPr lang="zh-CN" altLang="en-US" sz="2800" b="1">
              <a:solidFill>
                <a:schemeClr val="tx2"/>
              </a:solidFill>
              <a:latin typeface="宋体" pitchFamily="2" charset="-122"/>
              <a:ea typeface="宋体" pitchFamily="2" charset="-122"/>
            </a:endParaRPr>
          </a:p>
        </p:txBody>
      </p:sp>
      <p:sp>
        <p:nvSpPr>
          <p:cNvPr id="180228" name="Date Placeholder 3"/>
          <p:cNvSpPr>
            <a:spLocks noGrp="1"/>
          </p:cNvSpPr>
          <p:nvPr>
            <p:ph type="dt" sz="half" idx="2"/>
          </p:nvPr>
        </p:nvSpPr>
        <p:spPr/>
        <p:txBody>
          <a:bodyPr/>
          <a:lstStyle/>
          <a:p>
            <a:pPr lvl="0"/>
            <a:endParaRPr lang="en-US" altLang="zh-CN" sz="1000">
              <a:ea typeface="宋体" pitchFamily="2" charset="-122"/>
            </a:endParaRPr>
          </a:p>
        </p:txBody>
      </p:sp>
      <p:sp>
        <p:nvSpPr>
          <p:cNvPr id="180229" name="Footer Placeholder 4"/>
          <p:cNvSpPr>
            <a:spLocks noGrp="1"/>
          </p:cNvSpPr>
          <p:nvPr>
            <p:ph type="ftr" sz="quarter" idx="3"/>
          </p:nvPr>
        </p:nvSpPr>
        <p:spPr/>
        <p:txBody>
          <a:bodyPr/>
          <a:lstStyle/>
          <a:p>
            <a:pPr lvl="0" algn="r"/>
            <a:r>
              <a:rPr lang="en-US" altLang="zh-CN" sz="1000">
                <a:ea typeface="宋体" pitchFamily="2" charset="-122"/>
              </a:rPr>
              <a:t>.themegallery.</a:t>
            </a:r>
            <a:endParaRPr lang="en-US" altLang="zh-CN" sz="1000">
              <a:ea typeface="宋体" pitchFamily="2" charset="-122"/>
            </a:endParaRPr>
          </a:p>
        </p:txBody>
      </p:sp>
      <p:sp>
        <p:nvSpPr>
          <p:cNvPr id="180230" name="TextBox 180229"/>
          <p:cNvSpPr txBox="1"/>
          <p:nvPr/>
        </p:nvSpPr>
        <p:spPr>
          <a:xfrm flipH="1">
            <a:off x="0" y="0"/>
            <a:ext cx="0" cy="0"/>
          </a:xfrm>
          <a:prstGeom prst="rect">
            <a:avLst/>
          </a:prstGeom>
          <a:noFill/>
        </p:spPr>
        <p:txBody>
          <a:bodyPr wrap="none">
            <a:spAutoFit/>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
            <a:pPr>
              <a:defRPr sz="100">
                <a:solidFill>
                  <a:srgbClr val="FFFFFF"/>
                </a:solidFill>
              </a:defRPr>
            </a:pPr>
            <a:r>
              <a:t>文字标注与图案填充共31页，您现在浏览的是第2页!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946" name=""/>
          <p:cNvSpPr/>
          <p:nvPr>
            <p:ph type="title"/>
          </p:nvPr>
        </p:nvSpPr>
        <p:spPr>
          <a:xfrm>
            <a:off x="2057400" y="609600"/>
            <a:ext cx="6019800" cy="4873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3200" b="1" i="0" u="none" baseline="0">
                <a:solidFill>
                  <a:schemeClr val="bg1"/>
                </a:solidFill>
                <a:latin typeface="Arial"/>
              </a:defRPr>
            </a:lvl1pPr>
          </a:lstStyle>
          <a:p>
            <a:pPr lvl="0"/>
            <a:r>
              <a:rPr lang="zh-CN" altLang="en-US">
                <a:latin typeface="楷体_GB2312" pitchFamily="49" charset="-122"/>
                <a:ea typeface="楷体_GB2312" pitchFamily="49" charset="-122"/>
              </a:rPr>
              <a:t>创建文字标注</a:t>
            </a:r>
            <a:endParaRPr lang="zh-CN" altLang="en-US">
              <a:latin typeface="楷体_GB2312" pitchFamily="49" charset="-122"/>
              <a:ea typeface="楷体_GB2312" pitchFamily="49" charset="-122"/>
            </a:endParaRPr>
          </a:p>
        </p:txBody>
      </p:sp>
      <p:sp>
        <p:nvSpPr>
          <p:cNvPr id="210947" name=""/>
          <p:cNvSpPr/>
          <p:nvPr>
            <p:ph type="body" idx="4294967295"/>
          </p:nvPr>
        </p:nvSpPr>
        <p:spPr>
          <a:xfrm>
            <a:off x="457200" y="1676400"/>
            <a:ext cx="8267700" cy="4648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 typeface="Wingdings" pitchFamily="2" charset="2"/>
              <a:buChar char="v"/>
              <a:defRPr kumimoji="0" lang="en-US" altLang="en-US" sz="2400" b="0" i="0" u="none" baseline="0">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200" b="0" i="0" u="none" baseline="0">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accent2"/>
              </a:buClr>
              <a:buSzTx/>
              <a:buFontTx/>
              <a:buChar char="•"/>
              <a:defRPr kumimoji="0" lang="en-US" altLang="en-US" sz="1800" b="0" i="0" u="none" baseline="0">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600" b="0" i="0" u="none" baseline="0">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defRPr>
            </a:lvl5pPr>
          </a:lstStyle>
          <a:p>
            <a:pPr lvl="0"/>
            <a:endParaRPr lang="zh-CN" altLang="en-US" sz="3600">
              <a:latin typeface="楷体_GB2312" pitchFamily="49" charset="-122"/>
              <a:ea typeface="楷体_GB2312" pitchFamily="49" charset="-122"/>
            </a:endParaRPr>
          </a:p>
          <a:p>
            <a:pPr lvl="0"/>
            <a:r>
              <a:rPr lang="zh-CN" altLang="en-US" sz="3600" b="1">
                <a:solidFill>
                  <a:schemeClr val="tx2"/>
                </a:solidFill>
                <a:latin typeface="楷体_GB2312" pitchFamily="49" charset="-122"/>
                <a:ea typeface="楷体_GB2312" pitchFamily="49" charset="-122"/>
              </a:rPr>
              <a:t>新建文字标注样式</a:t>
            </a:r>
            <a:endParaRPr lang="zh-CN" altLang="en-US" sz="3600" b="1">
              <a:solidFill>
                <a:schemeClr val="tx2"/>
              </a:solidFill>
              <a:latin typeface="楷体_GB2312" pitchFamily="49" charset="-122"/>
              <a:ea typeface="楷体_GB2312" pitchFamily="49" charset="-122"/>
            </a:endParaRPr>
          </a:p>
          <a:p>
            <a:pPr lvl="0"/>
            <a:r>
              <a:rPr lang="zh-CN" altLang="en-US" sz="3600" b="1">
                <a:solidFill>
                  <a:schemeClr val="tx2"/>
                </a:solidFill>
                <a:latin typeface="楷体_GB2312" pitchFamily="49" charset="-122"/>
                <a:ea typeface="楷体_GB2312" pitchFamily="49" charset="-122"/>
              </a:rPr>
              <a:t>设定文字标注样式参数 </a:t>
            </a:r>
            <a:endParaRPr lang="zh-CN" altLang="en-US" sz="3600" b="1">
              <a:solidFill>
                <a:schemeClr val="tx2"/>
              </a:solidFill>
              <a:latin typeface="楷体_GB2312" pitchFamily="49" charset="-122"/>
              <a:ea typeface="楷体_GB2312" pitchFamily="49" charset="-122"/>
            </a:endParaRPr>
          </a:p>
          <a:p>
            <a:pPr lvl="0"/>
            <a:r>
              <a:rPr lang="zh-CN" altLang="en-US" sz="3600" b="1">
                <a:solidFill>
                  <a:schemeClr val="tx2"/>
                </a:solidFill>
                <a:latin typeface="楷体_GB2312" pitchFamily="49" charset="-122"/>
                <a:ea typeface="楷体_GB2312" pitchFamily="49" charset="-122"/>
              </a:rPr>
              <a:t>设定当前文字标注样式</a:t>
            </a:r>
            <a:endParaRPr lang="zh-CN" altLang="en-US" sz="3600" b="1">
              <a:solidFill>
                <a:schemeClr val="tx2"/>
              </a:solidFill>
              <a:latin typeface="楷体_GB2312" pitchFamily="49" charset="-122"/>
              <a:ea typeface="楷体_GB2312" pitchFamily="49" charset="-122"/>
            </a:endParaRPr>
          </a:p>
        </p:txBody>
      </p:sp>
      <p:sp>
        <p:nvSpPr>
          <p:cNvPr id="210948" name="Date Placeholder 3"/>
          <p:cNvSpPr>
            <a:spLocks noGrp="1"/>
          </p:cNvSpPr>
          <p:nvPr>
            <p:ph type="dt" sz="half" idx="2"/>
          </p:nvPr>
        </p:nvSpPr>
        <p:spPr/>
        <p:txBody>
          <a:bodyPr/>
          <a:lstStyle/>
          <a:p>
            <a:pPr lvl="0"/>
            <a:endParaRPr lang="en-US" altLang="zh-CN" sz="1000">
              <a:ea typeface="宋体" pitchFamily="2" charset="-122"/>
            </a:endParaRPr>
          </a:p>
        </p:txBody>
      </p:sp>
      <p:sp>
        <p:nvSpPr>
          <p:cNvPr id="210949" name="Footer Placeholder 4"/>
          <p:cNvSpPr>
            <a:spLocks noGrp="1"/>
          </p:cNvSpPr>
          <p:nvPr>
            <p:ph type="ftr" sz="quarter" idx="3"/>
          </p:nvPr>
        </p:nvSpPr>
        <p:spPr/>
        <p:txBody>
          <a:bodyPr/>
          <a:lstStyle/>
          <a:p>
            <a:pPr lvl="0" algn="r"/>
            <a:r>
              <a:rPr lang="en-US" altLang="zh-CN" sz="1000">
                <a:ea typeface="宋体" pitchFamily="2" charset="-122"/>
              </a:rPr>
              <a:t>.themegallery.</a:t>
            </a:r>
            <a:endParaRPr lang="en-US" altLang="zh-CN" sz="1000">
              <a:ea typeface="宋体" pitchFamily="2" charset="-122"/>
            </a:endParaRPr>
          </a:p>
        </p:txBody>
      </p:sp>
      <p:sp>
        <p:nvSpPr>
          <p:cNvPr id="210950" name="TextBox 210949"/>
          <p:cNvSpPr txBox="1"/>
          <p:nvPr/>
        </p:nvSpPr>
        <p:spPr>
          <a:xfrm flipH="1">
            <a:off x="0" y="0"/>
            <a:ext cx="0" cy="0"/>
          </a:xfrm>
          <a:prstGeom prst="rect">
            <a:avLst/>
          </a:prstGeom>
          <a:noFill/>
        </p:spPr>
        <p:txBody>
          <a:bodyPr wrap="none">
            <a:spAutoFit/>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
            <a:pPr>
              <a:defRPr sz="100">
                <a:solidFill>
                  <a:srgbClr val="FFFFFF"/>
                </a:solidFill>
              </a:defRPr>
            </a:pPr>
            <a:r>
              <a:t>文字标注与图案填充共31页，您现在浏览的是第3页!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970" name=""/>
          <p:cNvSpPr/>
          <p:nvPr>
            <p:ph type="title"/>
          </p:nvPr>
        </p:nvSpPr>
        <p:spPr>
          <a:xfrm>
            <a:off x="2057400" y="609600"/>
            <a:ext cx="6019800" cy="4873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3200" b="1" i="0" u="none" baseline="0">
                <a:solidFill>
                  <a:schemeClr val="bg1"/>
                </a:solidFill>
                <a:latin typeface="Arial"/>
              </a:defRPr>
            </a:lvl1pPr>
          </a:lstStyle>
          <a:p>
            <a:pPr lvl="0"/>
            <a:r>
              <a:rPr lang="zh-CN" altLang="en-US">
                <a:solidFill>
                  <a:schemeClr val="tx2"/>
                </a:solidFill>
                <a:latin typeface="楷体_GB2312" pitchFamily="49" charset="-122"/>
                <a:ea typeface="楷体_GB2312" pitchFamily="49" charset="-122"/>
              </a:rPr>
              <a:t>新建文字标注样式</a:t>
            </a:r>
            <a:endParaRPr lang="zh-CN" altLang="en-US">
              <a:solidFill>
                <a:schemeClr val="tx2"/>
              </a:solidFill>
              <a:latin typeface="楷体_GB2312" pitchFamily="49" charset="-122"/>
              <a:ea typeface="楷体_GB2312" pitchFamily="49" charset="-122"/>
            </a:endParaRPr>
          </a:p>
        </p:txBody>
      </p:sp>
      <p:sp>
        <p:nvSpPr>
          <p:cNvPr id="211971" name=""/>
          <p:cNvSpPr/>
          <p:nvPr>
            <p:ph type="body" idx="4294967295"/>
          </p:nvPr>
        </p:nvSpPr>
        <p:spPr>
          <a:xfrm>
            <a:off x="457200" y="1676400"/>
            <a:ext cx="8267700" cy="4648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 typeface="Wingdings" pitchFamily="2" charset="2"/>
              <a:buChar char="v"/>
              <a:defRPr kumimoji="0" lang="en-US" altLang="en-US" sz="2400" b="0" i="0" u="none" baseline="0">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200" b="0" i="0" u="none" baseline="0">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accent2"/>
              </a:buClr>
              <a:buSzTx/>
              <a:buFontTx/>
              <a:buChar char="•"/>
              <a:defRPr kumimoji="0" lang="en-US" altLang="en-US" sz="1800" b="0" i="0" u="none" baseline="0">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600" b="0" i="0" u="none" baseline="0">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defRPr>
            </a:lvl5pPr>
          </a:lstStyle>
          <a:p>
            <a:pPr lvl="0"/>
            <a:r>
              <a:rPr lang="zh-CN" altLang="en-US" sz="2800" b="1">
                <a:ea typeface="仿宋_GB2312" pitchFamily="49" charset="-122"/>
              </a:rPr>
              <a:t>       在创建标注文字之前，首先应设置文字样式，所有文字的外观样式都是由文字样式控制的，如文字字体、字号及其他特效等。           </a:t>
            </a:r>
            <a:endParaRPr lang="zh-CN" altLang="en-US" sz="2800" b="1">
              <a:ea typeface="仿宋_GB2312" pitchFamily="49" charset="-122"/>
            </a:endParaRPr>
          </a:p>
          <a:p>
            <a:pPr lvl="0">
              <a:buNone/>
            </a:pPr>
            <a:r>
              <a:rPr lang="zh-CN" altLang="en-US" sz="2800" b="1">
                <a:ea typeface="仿宋_GB2312" pitchFamily="49" charset="-122"/>
              </a:rPr>
              <a:t>          有如下几种方式调用</a:t>
            </a:r>
            <a:r>
              <a:rPr lang="en-US" altLang="zh-CN" sz="2800" b="1">
                <a:ea typeface="仿宋_GB2312" pitchFamily="49" charset="-122"/>
              </a:rPr>
              <a:t>style</a:t>
            </a:r>
            <a:r>
              <a:rPr lang="zh-CN" altLang="en-US" sz="2800" b="1">
                <a:ea typeface="仿宋_GB2312" pitchFamily="49" charset="-122"/>
              </a:rPr>
              <a:t>命令创建文字标注样式：</a:t>
            </a:r>
            <a:endParaRPr lang="zh-CN" altLang="en-US" sz="2800" b="1">
              <a:ea typeface="仿宋_GB2312" pitchFamily="49" charset="-122"/>
            </a:endParaRPr>
          </a:p>
          <a:p>
            <a:pPr lvl="0"/>
            <a:r>
              <a:rPr lang="zh-CN" altLang="en-US" sz="2800" b="1">
                <a:solidFill>
                  <a:schemeClr val="tx2"/>
                </a:solidFill>
                <a:ea typeface="仿宋_GB2312" pitchFamily="49" charset="-122"/>
              </a:rPr>
              <a:t>选择</a:t>
            </a:r>
            <a:r>
              <a:rPr lang="en-US" altLang="zh-CN" sz="2800" b="1">
                <a:solidFill>
                  <a:schemeClr val="tx2"/>
                </a:solidFill>
                <a:ea typeface="仿宋_GB2312" pitchFamily="49" charset="-122"/>
              </a:rPr>
              <a:t>[</a:t>
            </a:r>
            <a:r>
              <a:rPr lang="zh-CN" altLang="en-US" sz="2800" b="1">
                <a:solidFill>
                  <a:schemeClr val="tx2"/>
                </a:solidFill>
                <a:ea typeface="仿宋_GB2312" pitchFamily="49" charset="-122"/>
              </a:rPr>
              <a:t>格式</a:t>
            </a:r>
            <a:r>
              <a:rPr lang="en-US" altLang="zh-CN" sz="2800" b="1">
                <a:solidFill>
                  <a:schemeClr val="tx2"/>
                </a:solidFill>
                <a:ea typeface="仿宋_GB2312" pitchFamily="49" charset="-122"/>
              </a:rPr>
              <a:t>]</a:t>
            </a:r>
            <a:r>
              <a:rPr lang="en-US" altLang="zh-CN" sz="2800" b="1">
                <a:solidFill>
                  <a:schemeClr val="tx2"/>
                </a:solidFill>
                <a:ea typeface="仿宋_GB2312" pitchFamily="49" charset="-122"/>
                <a:sym typeface="Webdings" pitchFamily="18" charset="2"/>
              </a:rPr>
              <a:t></a:t>
            </a:r>
            <a:r>
              <a:rPr lang="en-US" altLang="zh-CN" sz="2800" b="1">
                <a:solidFill>
                  <a:schemeClr val="tx2"/>
                </a:solidFill>
                <a:ea typeface="仿宋_GB2312" pitchFamily="49" charset="-122"/>
              </a:rPr>
              <a:t>[</a:t>
            </a:r>
            <a:r>
              <a:rPr lang="zh-CN" altLang="en-US" sz="2800" b="1">
                <a:solidFill>
                  <a:schemeClr val="tx2"/>
                </a:solidFill>
                <a:ea typeface="仿宋_GB2312" pitchFamily="49" charset="-122"/>
              </a:rPr>
              <a:t>文字样式</a:t>
            </a:r>
            <a:r>
              <a:rPr lang="en-US" altLang="zh-CN" sz="2800" b="1">
                <a:solidFill>
                  <a:schemeClr val="tx2"/>
                </a:solidFill>
                <a:ea typeface="仿宋_GB2312" pitchFamily="49" charset="-122"/>
              </a:rPr>
              <a:t>]</a:t>
            </a:r>
            <a:r>
              <a:rPr lang="zh-CN" altLang="en-US" sz="2800" b="1">
                <a:solidFill>
                  <a:schemeClr val="tx2"/>
                </a:solidFill>
                <a:ea typeface="仿宋_GB2312" pitchFamily="49" charset="-122"/>
              </a:rPr>
              <a:t>菜单命令。</a:t>
            </a:r>
            <a:endParaRPr lang="zh-CN" altLang="en-US" sz="2800" b="1">
              <a:solidFill>
                <a:schemeClr val="tx2"/>
              </a:solidFill>
              <a:ea typeface="仿宋_GB2312" pitchFamily="49" charset="-122"/>
            </a:endParaRPr>
          </a:p>
          <a:p>
            <a:pPr lvl="0"/>
            <a:r>
              <a:rPr lang="zh-CN" altLang="en-US" sz="2800" b="1">
                <a:solidFill>
                  <a:schemeClr val="tx2"/>
                </a:solidFill>
                <a:ea typeface="仿宋_GB2312" pitchFamily="49" charset="-122"/>
              </a:rPr>
              <a:t>单击“样式”工具栏中的      按钮。</a:t>
            </a:r>
            <a:endParaRPr lang="zh-CN" altLang="en-US" sz="2800" b="1">
              <a:solidFill>
                <a:schemeClr val="tx2"/>
              </a:solidFill>
              <a:ea typeface="仿宋_GB2312" pitchFamily="49" charset="-122"/>
            </a:endParaRPr>
          </a:p>
          <a:p>
            <a:pPr lvl="0"/>
            <a:r>
              <a:rPr lang="zh-CN" altLang="en-US" sz="2800" b="1">
                <a:solidFill>
                  <a:schemeClr val="tx2"/>
                </a:solidFill>
                <a:ea typeface="仿宋_GB2312" pitchFamily="49" charset="-122"/>
              </a:rPr>
              <a:t>在命令行中执行</a:t>
            </a:r>
            <a:r>
              <a:rPr lang="en-US" altLang="zh-CN" sz="2800" b="1">
                <a:solidFill>
                  <a:schemeClr val="tx2"/>
                </a:solidFill>
                <a:ea typeface="仿宋_GB2312" pitchFamily="49" charset="-122"/>
              </a:rPr>
              <a:t>style</a:t>
            </a:r>
            <a:r>
              <a:rPr lang="zh-CN" altLang="en-US" sz="2800" b="1">
                <a:solidFill>
                  <a:schemeClr val="tx2"/>
                </a:solidFill>
                <a:ea typeface="仿宋_GB2312" pitchFamily="49" charset="-122"/>
              </a:rPr>
              <a:t>命令。</a:t>
            </a:r>
            <a:endParaRPr lang="zh-CN" altLang="en-US" sz="2800" b="1">
              <a:solidFill>
                <a:schemeClr val="tx2"/>
              </a:solidFill>
              <a:ea typeface="仿宋_GB2312" pitchFamily="49" charset="-122"/>
            </a:endParaRPr>
          </a:p>
          <a:p>
            <a:pPr lvl="2"/>
            <a:endParaRPr lang="en-US" altLang="zh-CN" sz="2800" b="1">
              <a:solidFill>
                <a:schemeClr val="tx2"/>
              </a:solidFill>
              <a:ea typeface="宋体" pitchFamily="2" charset="-122"/>
            </a:endParaRPr>
          </a:p>
        </p:txBody>
      </p:sp>
      <p:pic>
        <p:nvPicPr>
          <p:cNvPr id="211972" name=""/>
          <p:cNvPicPr/>
          <p:nvPr/>
        </p:nvPicPr>
        <p:blipFill>
          <a:blip r:embed="rId2"/>
          <a:stretch>
            <a:fillRect/>
          </a:stretch>
        </p:blipFill>
        <p:spPr>
          <a:xfrm>
            <a:off x="4572000" y="4581525"/>
            <a:ext cx="357188" cy="360362"/>
          </a:xfrm>
          <a:prstGeom prst="rect">
            <a:avLst/>
          </a:prstGeom>
          <a:noFill/>
          <a:ln>
            <a:noFill/>
            <a:miter lim="800000"/>
          </a:ln>
          <a:effectLst/>
        </p:spPr>
      </p:pic>
      <p:sp>
        <p:nvSpPr>
          <p:cNvPr id="211973" name="Date Placeholder 3"/>
          <p:cNvSpPr>
            <a:spLocks noGrp="1"/>
          </p:cNvSpPr>
          <p:nvPr>
            <p:ph type="dt" sz="half" idx="2"/>
          </p:nvPr>
        </p:nvSpPr>
        <p:spPr/>
        <p:txBody>
          <a:bodyPr/>
          <a:lstStyle/>
          <a:p>
            <a:pPr lvl="0"/>
            <a:endParaRPr lang="en-US" altLang="zh-CN" sz="1000">
              <a:ea typeface="宋体" pitchFamily="2" charset="-122"/>
            </a:endParaRPr>
          </a:p>
        </p:txBody>
      </p:sp>
      <p:sp>
        <p:nvSpPr>
          <p:cNvPr id="211974" name="Footer Placeholder 4"/>
          <p:cNvSpPr>
            <a:spLocks noGrp="1"/>
          </p:cNvSpPr>
          <p:nvPr>
            <p:ph type="ftr" sz="quarter" idx="3"/>
          </p:nvPr>
        </p:nvSpPr>
        <p:spPr/>
        <p:txBody>
          <a:bodyPr/>
          <a:lstStyle/>
          <a:p>
            <a:pPr lvl="0" algn="r"/>
            <a:r>
              <a:rPr lang="en-US" altLang="zh-CN" sz="1000">
                <a:ea typeface="宋体" pitchFamily="2" charset="-122"/>
              </a:rPr>
              <a:t>.themegallery.</a:t>
            </a:r>
            <a:endParaRPr lang="en-US" altLang="zh-CN" sz="1000">
              <a:ea typeface="宋体" pitchFamily="2" charset="-122"/>
            </a:endParaRPr>
          </a:p>
        </p:txBody>
      </p:sp>
      <p:sp>
        <p:nvSpPr>
          <p:cNvPr id="211975" name="TextBox 211974"/>
          <p:cNvSpPr txBox="1"/>
          <p:nvPr/>
        </p:nvSpPr>
        <p:spPr>
          <a:xfrm flipH="1">
            <a:off x="0" y="0"/>
            <a:ext cx="0" cy="0"/>
          </a:xfrm>
          <a:prstGeom prst="rect">
            <a:avLst/>
          </a:prstGeom>
          <a:noFill/>
        </p:spPr>
        <p:txBody>
          <a:bodyPr wrap="none">
            <a:spAutoFit/>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
            <a:pPr>
              <a:defRPr sz="100">
                <a:solidFill>
                  <a:srgbClr val="FFFFFF"/>
                </a:solidFill>
              </a:defRPr>
            </a:pPr>
            <a:r>
              <a:t>文字标注与图案填充共31页，您现在浏览的是第4页!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nodeType="afterEffect">
                                  <p:stCondLst>
                                    <p:cond delay="0"/>
                                  </p:stCondLst>
                                  <p:childTnLst>
                                    <p:set>
                                      <p:cBhvr additive="base">
                                        <p:cTn id="6" dur="1" fill="hold">
                                          <p:stCondLst>
                                            <p:cond delay="0"/>
                                          </p:stCondLst>
                                        </p:cTn>
                                        <p:tgtEl>
                                          <p:spTgt spid="211972"/>
                                        </p:tgtEl>
                                        <p:attrNameLst>
                                          <p:attrName>style.visibility</p:attrName>
                                        </p:attrNameLst>
                                      </p:cBhvr>
                                      <p:to>
                                        <p:strVal val="visible"/>
                                      </p:to>
                                    </p:set>
                                    <p:anim calcmode="lin" valueType="num">
                                      <p:cBhvr additive="base">
                                        <p:cTn id="7" dur="500" fill="hold"/>
                                        <p:tgtEl>
                                          <p:spTgt spid="211972"/>
                                        </p:tgtEl>
                                        <p:attrNameLst>
                                          <p:attrName>ppt_x</p:attrName>
                                        </p:attrNameLst>
                                      </p:cBhvr>
                                      <p:tavLst>
                                        <p:tav tm="0">
                                          <p:val>
                                            <p:strVal val="0-#ppt_w/2"/>
                                          </p:val>
                                        </p:tav>
                                        <p:tav tm="100000">
                                          <p:val>
                                            <p:strVal val="#ppt_x"/>
                                          </p:val>
                                        </p:tav>
                                      </p:tavLst>
                                    </p:anim>
                                    <p:anim calcmode="lin" valueType="num">
                                      <p:cBhvr additive="base">
                                        <p:cTn id="8" dur="500" fill="hold"/>
                                        <p:tgtEl>
                                          <p:spTgt spid="21197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018" name=""/>
          <p:cNvSpPr/>
          <p:nvPr>
            <p:ph type="title"/>
          </p:nvPr>
        </p:nvSpPr>
        <p:spPr>
          <a:xfrm>
            <a:off x="2057400" y="609600"/>
            <a:ext cx="6019800" cy="4873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3200" b="1" i="0" u="none" baseline="0">
                <a:solidFill>
                  <a:schemeClr val="bg1"/>
                </a:solidFill>
                <a:latin typeface="Arial"/>
              </a:defRPr>
            </a:lvl1pPr>
          </a:lstStyle>
          <a:p>
            <a:pPr lvl="0"/>
            <a:r>
              <a:rPr lang="zh-CN" altLang="en-US">
                <a:solidFill>
                  <a:schemeClr val="tx2"/>
                </a:solidFill>
                <a:latin typeface="楷体_GB2312" pitchFamily="49" charset="-122"/>
                <a:ea typeface="楷体_GB2312" pitchFamily="49" charset="-122"/>
              </a:rPr>
              <a:t>新建文字标注样式</a:t>
            </a:r>
            <a:endParaRPr lang="zh-CN" altLang="en-US">
              <a:solidFill>
                <a:schemeClr val="tx2"/>
              </a:solidFill>
              <a:latin typeface="楷体_GB2312" pitchFamily="49" charset="-122"/>
              <a:ea typeface="楷体_GB2312" pitchFamily="49" charset="-122"/>
            </a:endParaRPr>
          </a:p>
        </p:txBody>
      </p:sp>
      <p:sp>
        <p:nvSpPr>
          <p:cNvPr id="214019" name=""/>
          <p:cNvSpPr/>
          <p:nvPr>
            <p:ph type="body" idx="4294967295"/>
          </p:nvPr>
        </p:nvSpPr>
        <p:spPr>
          <a:xfrm>
            <a:off x="457200" y="1676400"/>
            <a:ext cx="8267700" cy="4648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 typeface="Wingdings" pitchFamily="2" charset="2"/>
              <a:buChar char="v"/>
              <a:defRPr kumimoji="0" lang="en-US" altLang="en-US" sz="2400" b="0" i="0" u="none" baseline="0">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200" b="0" i="0" u="none" baseline="0">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accent2"/>
              </a:buClr>
              <a:buSzTx/>
              <a:buFontTx/>
              <a:buChar char="•"/>
              <a:defRPr kumimoji="0" lang="en-US" altLang="en-US" sz="1800" b="0" i="0" u="none" baseline="0">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600" b="0" i="0" u="none" baseline="0">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defRPr>
            </a:lvl5pPr>
          </a:lstStyle>
          <a:p>
            <a:pPr lvl="0"/>
            <a:r>
              <a:rPr lang="zh-CN" altLang="en-US" sz="2800" b="1">
                <a:solidFill>
                  <a:schemeClr val="tx2"/>
                </a:solidFill>
                <a:latin typeface="楷体_GB2312" pitchFamily="49" charset="-122"/>
                <a:ea typeface="楷体_GB2312" pitchFamily="49" charset="-122"/>
              </a:rPr>
              <a:t>执行</a:t>
            </a:r>
            <a:r>
              <a:rPr lang="en-US" altLang="zh-CN" sz="2800" b="1">
                <a:solidFill>
                  <a:schemeClr val="tx2"/>
                </a:solidFill>
                <a:latin typeface="楷体_GB2312" pitchFamily="49" charset="-122"/>
                <a:ea typeface="楷体_GB2312" pitchFamily="49" charset="-122"/>
              </a:rPr>
              <a:t>style</a:t>
            </a:r>
            <a:r>
              <a:rPr lang="zh-CN" altLang="en-US" sz="2800" b="1">
                <a:solidFill>
                  <a:schemeClr val="tx2"/>
                </a:solidFill>
                <a:latin typeface="楷体_GB2312" pitchFamily="49" charset="-122"/>
                <a:ea typeface="楷体_GB2312" pitchFamily="49" charset="-122"/>
              </a:rPr>
              <a:t>命令，在打开的“文字样式”对话框中单击</a:t>
            </a:r>
            <a:r>
              <a:rPr lang="en-US" altLang="zh-CN" sz="2800" b="1">
                <a:solidFill>
                  <a:schemeClr val="tx2"/>
                </a:solidFill>
                <a:latin typeface="楷体_GB2312" pitchFamily="49" charset="-122"/>
                <a:ea typeface="楷体_GB2312" pitchFamily="49" charset="-122"/>
              </a:rPr>
              <a:t>【</a:t>
            </a:r>
            <a:r>
              <a:rPr lang="zh-CN" altLang="en-US" sz="2800" b="1">
                <a:solidFill>
                  <a:schemeClr val="tx2"/>
                </a:solidFill>
                <a:latin typeface="楷体_GB2312" pitchFamily="49" charset="-122"/>
                <a:ea typeface="楷体_GB2312" pitchFamily="49" charset="-122"/>
              </a:rPr>
              <a:t>新建</a:t>
            </a:r>
            <a:r>
              <a:rPr lang="en-US" altLang="zh-CN" sz="2800" b="1">
                <a:solidFill>
                  <a:schemeClr val="tx2"/>
                </a:solidFill>
                <a:latin typeface="楷体_GB2312" pitchFamily="49" charset="-122"/>
                <a:ea typeface="楷体_GB2312" pitchFamily="49" charset="-122"/>
              </a:rPr>
              <a:t>】</a:t>
            </a:r>
            <a:r>
              <a:rPr lang="zh-CN" altLang="en-US" sz="2800" b="1">
                <a:solidFill>
                  <a:schemeClr val="tx2"/>
                </a:solidFill>
                <a:latin typeface="楷体_GB2312" pitchFamily="49" charset="-122"/>
                <a:ea typeface="楷体_GB2312" pitchFamily="49" charset="-122"/>
              </a:rPr>
              <a:t>按钮，打开 “新建文字样式”对话框，在该对话框的“样式名”文本框中输入新文字样式的名称后，单击</a:t>
            </a:r>
            <a:r>
              <a:rPr lang="en-US" altLang="zh-CN" sz="2800" b="1">
                <a:solidFill>
                  <a:schemeClr val="tx2"/>
                </a:solidFill>
                <a:latin typeface="楷体_GB2312" pitchFamily="49" charset="-122"/>
                <a:ea typeface="楷体_GB2312" pitchFamily="49" charset="-122"/>
              </a:rPr>
              <a:t>【</a:t>
            </a:r>
            <a:r>
              <a:rPr lang="zh-CN" altLang="en-US" sz="2800" b="1">
                <a:solidFill>
                  <a:schemeClr val="tx2"/>
                </a:solidFill>
                <a:latin typeface="楷体_GB2312" pitchFamily="49" charset="-122"/>
                <a:ea typeface="楷体_GB2312" pitchFamily="49" charset="-122"/>
              </a:rPr>
              <a:t>确定</a:t>
            </a:r>
            <a:r>
              <a:rPr lang="en-US" altLang="zh-CN" sz="2800" b="1">
                <a:solidFill>
                  <a:schemeClr val="tx2"/>
                </a:solidFill>
                <a:latin typeface="楷体_GB2312" pitchFamily="49" charset="-122"/>
                <a:ea typeface="楷体_GB2312" pitchFamily="49" charset="-122"/>
              </a:rPr>
              <a:t>】 </a:t>
            </a:r>
            <a:r>
              <a:rPr lang="zh-CN" altLang="en-US" sz="2800" b="1">
                <a:solidFill>
                  <a:schemeClr val="tx2"/>
                </a:solidFill>
                <a:latin typeface="楷体_GB2312" pitchFamily="49" charset="-122"/>
                <a:ea typeface="楷体_GB2312" pitchFamily="49" charset="-122"/>
              </a:rPr>
              <a:t>按钮即可。</a:t>
            </a:r>
            <a:endParaRPr lang="zh-CN" altLang="en-US" sz="2800" b="1">
              <a:solidFill>
                <a:schemeClr val="tx2"/>
              </a:solidFill>
              <a:latin typeface="楷体_GB2312" pitchFamily="49" charset="-122"/>
              <a:ea typeface="楷体_GB2312" pitchFamily="49" charset="-122"/>
            </a:endParaRPr>
          </a:p>
          <a:p>
            <a:pPr lvl="0"/>
            <a:endParaRPr lang="en-US" altLang="zh-CN" sz="2800" b="1">
              <a:solidFill>
                <a:schemeClr val="tx2"/>
              </a:solidFill>
              <a:latin typeface="楷体_GB2312" pitchFamily="49" charset="-122"/>
              <a:ea typeface="楷体_GB2312" pitchFamily="49" charset="-122"/>
            </a:endParaRPr>
          </a:p>
        </p:txBody>
      </p:sp>
      <p:pic>
        <p:nvPicPr>
          <p:cNvPr id="214020" name=""/>
          <p:cNvPicPr/>
          <p:nvPr/>
        </p:nvPicPr>
        <p:blipFill>
          <a:blip r:embed="rId2"/>
          <a:stretch>
            <a:fillRect/>
          </a:stretch>
        </p:blipFill>
        <p:spPr>
          <a:xfrm>
            <a:off x="1619250" y="3716338"/>
            <a:ext cx="4824412" cy="1719262"/>
          </a:xfrm>
          <a:prstGeom prst="rect">
            <a:avLst/>
          </a:prstGeom>
          <a:noFill/>
          <a:ln>
            <a:noFill/>
            <a:miter lim="800000"/>
          </a:ln>
          <a:effectLst/>
        </p:spPr>
      </p:pic>
      <p:sp>
        <p:nvSpPr>
          <p:cNvPr id="214021" name="Date Placeholder 3"/>
          <p:cNvSpPr>
            <a:spLocks noGrp="1"/>
          </p:cNvSpPr>
          <p:nvPr>
            <p:ph type="dt" sz="half" idx="2"/>
          </p:nvPr>
        </p:nvSpPr>
        <p:spPr/>
        <p:txBody>
          <a:bodyPr/>
          <a:lstStyle/>
          <a:p>
            <a:pPr lvl="0"/>
            <a:endParaRPr lang="en-US" altLang="zh-CN" sz="1000">
              <a:ea typeface="宋体" pitchFamily="2" charset="-122"/>
            </a:endParaRPr>
          </a:p>
        </p:txBody>
      </p:sp>
      <p:sp>
        <p:nvSpPr>
          <p:cNvPr id="214022" name="Footer Placeholder 4"/>
          <p:cNvSpPr>
            <a:spLocks noGrp="1"/>
          </p:cNvSpPr>
          <p:nvPr>
            <p:ph type="ftr" sz="quarter" idx="3"/>
          </p:nvPr>
        </p:nvSpPr>
        <p:spPr/>
        <p:txBody>
          <a:bodyPr/>
          <a:lstStyle/>
          <a:p>
            <a:pPr lvl="0" algn="r"/>
            <a:r>
              <a:rPr lang="en-US" altLang="zh-CN" sz="1000">
                <a:ea typeface="宋体" pitchFamily="2" charset="-122"/>
              </a:rPr>
              <a:t>.themegallery.</a:t>
            </a:r>
            <a:endParaRPr lang="en-US" altLang="zh-CN" sz="1000">
              <a:ea typeface="宋体" pitchFamily="2" charset="-122"/>
            </a:endParaRPr>
          </a:p>
        </p:txBody>
      </p:sp>
      <p:sp>
        <p:nvSpPr>
          <p:cNvPr id="214023" name="TextBox 214022"/>
          <p:cNvSpPr txBox="1"/>
          <p:nvPr/>
        </p:nvSpPr>
        <p:spPr>
          <a:xfrm flipH="1">
            <a:off x="0" y="0"/>
            <a:ext cx="0" cy="0"/>
          </a:xfrm>
          <a:prstGeom prst="rect">
            <a:avLst/>
          </a:prstGeom>
          <a:noFill/>
        </p:spPr>
        <p:txBody>
          <a:bodyPr wrap="none">
            <a:spAutoFit/>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
            <a:pPr>
              <a:defRPr sz="100">
                <a:solidFill>
                  <a:srgbClr val="FFFFFF"/>
                </a:solidFill>
              </a:defRPr>
            </a:pPr>
            <a:r>
              <a:t>文字标注与图案填充共31页，您现在浏览的是第5页!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nodeType="clickEffect">
                                  <p:stCondLst>
                                    <p:cond delay="0"/>
                                  </p:stCondLst>
                                  <p:childTnLst>
                                    <p:set>
                                      <p:cBhvr additive="base">
                                        <p:cTn id="6" dur="1" fill="hold">
                                          <p:stCondLst>
                                            <p:cond delay="0"/>
                                          </p:stCondLst>
                                        </p:cTn>
                                        <p:tgtEl>
                                          <p:spTgt spid="214020"/>
                                        </p:tgtEl>
                                        <p:attrNameLst>
                                          <p:attrName>style.visibility</p:attrName>
                                        </p:attrNameLst>
                                      </p:cBhvr>
                                      <p:to>
                                        <p:strVal val="visible"/>
                                      </p:to>
                                    </p:set>
                                    <p:anim calcmode="lin" valueType="num">
                                      <p:cBhvr additive="base">
                                        <p:cTn id="7" dur="500" fill="hold"/>
                                        <p:tgtEl>
                                          <p:spTgt spid="214020"/>
                                        </p:tgtEl>
                                        <p:attrNameLst>
                                          <p:attrName>ppt_x</p:attrName>
                                        </p:attrNameLst>
                                      </p:cBhvr>
                                      <p:tavLst>
                                        <p:tav tm="0">
                                          <p:val>
                                            <p:strVal val="0-#ppt_w/2"/>
                                          </p:val>
                                        </p:tav>
                                        <p:tav tm="100000">
                                          <p:val>
                                            <p:strVal val="#ppt_x"/>
                                          </p:val>
                                        </p:tav>
                                      </p:tavLst>
                                    </p:anim>
                                    <p:anim calcmode="lin" valueType="num">
                                      <p:cBhvr additive="base">
                                        <p:cTn id="8" dur="500" fill="hold"/>
                                        <p:tgtEl>
                                          <p:spTgt spid="2140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6066" name=""/>
          <p:cNvSpPr/>
          <p:nvPr>
            <p:ph type="title"/>
          </p:nvPr>
        </p:nvSpPr>
        <p:spPr>
          <a:xfrm>
            <a:off x="2057400" y="609600"/>
            <a:ext cx="6019800" cy="4873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3200" b="1" i="0" u="none" baseline="0">
                <a:solidFill>
                  <a:schemeClr val="bg1"/>
                </a:solidFill>
                <a:latin typeface="Arial"/>
              </a:defRPr>
            </a:lvl1pPr>
          </a:lstStyle>
          <a:p>
            <a:pPr lvl="0"/>
            <a:r>
              <a:rPr lang="zh-CN" altLang="en-US">
                <a:solidFill>
                  <a:schemeClr val="tx2"/>
                </a:solidFill>
                <a:latin typeface="楷体_GB2312" pitchFamily="49" charset="-122"/>
                <a:ea typeface="楷体_GB2312" pitchFamily="49" charset="-122"/>
              </a:rPr>
              <a:t>设定文字标注样式参数</a:t>
            </a:r>
            <a:endParaRPr lang="zh-CN" altLang="en-US">
              <a:solidFill>
                <a:schemeClr val="tx2"/>
              </a:solidFill>
              <a:latin typeface="楷体_GB2312" pitchFamily="49" charset="-122"/>
              <a:ea typeface="楷体_GB2312" pitchFamily="49" charset="-122"/>
            </a:endParaRPr>
          </a:p>
        </p:txBody>
      </p:sp>
      <p:sp>
        <p:nvSpPr>
          <p:cNvPr id="216067" name=""/>
          <p:cNvSpPr/>
          <p:nvPr>
            <p:ph type="body" idx="4294967295"/>
          </p:nvPr>
        </p:nvSpPr>
        <p:spPr>
          <a:xfrm>
            <a:off x="457200" y="1676400"/>
            <a:ext cx="8267700" cy="4648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 typeface="Wingdings" pitchFamily="2" charset="2"/>
              <a:buChar char="v"/>
              <a:defRPr kumimoji="0" lang="en-US" altLang="en-US" sz="2400" b="0" i="0" u="none" baseline="0">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200" b="0" i="0" u="none" baseline="0">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accent2"/>
              </a:buClr>
              <a:buSzTx/>
              <a:buFontTx/>
              <a:buChar char="•"/>
              <a:defRPr kumimoji="0" lang="en-US" altLang="en-US" sz="1800" b="0" i="0" u="none" baseline="0">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600" b="0" i="0" u="none" baseline="0">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defRPr>
            </a:lvl5pPr>
          </a:lstStyle>
          <a:p>
            <a:pPr lvl="0"/>
            <a:r>
              <a:rPr lang="zh-CN" altLang="en-US" sz="2800" b="1">
                <a:solidFill>
                  <a:schemeClr val="tx2"/>
                </a:solidFill>
                <a:latin typeface="楷体_GB2312" pitchFamily="49" charset="-122"/>
                <a:ea typeface="楷体_GB2312" pitchFamily="49" charset="-122"/>
              </a:rPr>
              <a:t>在“文字样式”对话框的“字体”栏及“效果”栏中即可对文字样式的参数进行设定。其中各选项含义如下：</a:t>
            </a:r>
            <a:endParaRPr lang="zh-CN" altLang="en-US" sz="2800" b="1">
              <a:solidFill>
                <a:schemeClr val="tx2"/>
              </a:solidFill>
              <a:latin typeface="楷体_GB2312" pitchFamily="49" charset="-122"/>
              <a:ea typeface="楷体_GB2312" pitchFamily="49" charset="-122"/>
            </a:endParaRPr>
          </a:p>
          <a:p>
            <a:pPr lvl="0"/>
            <a:r>
              <a:rPr kumimoji="1" lang="zh-CN" altLang="en-US" sz="2800" b="1">
                <a:solidFill>
                  <a:schemeClr val="tx2"/>
                </a:solidFill>
                <a:latin typeface="楷体_GB2312" pitchFamily="49" charset="-122"/>
                <a:ea typeface="楷体_GB2312" pitchFamily="49" charset="-122"/>
              </a:rPr>
              <a:t>字体名：</a:t>
            </a:r>
            <a:r>
              <a:rPr kumimoji="1" lang="zh-CN" altLang="en-US" sz="2800" b="1">
                <a:latin typeface="楷体_GB2312" pitchFamily="49" charset="-122"/>
                <a:ea typeface="楷体_GB2312" pitchFamily="49" charset="-122"/>
              </a:rPr>
              <a:t>在“字体名”下拉列表框中选择文字样式所使用的字体。</a:t>
            </a:r>
            <a:endParaRPr kumimoji="1" lang="zh-CN" altLang="en-US" sz="2800" b="1">
              <a:latin typeface="楷体_GB2312" pitchFamily="49" charset="-122"/>
              <a:ea typeface="楷体_GB2312" pitchFamily="49" charset="-122"/>
            </a:endParaRPr>
          </a:p>
          <a:p>
            <a:pPr lvl="0"/>
            <a:r>
              <a:rPr kumimoji="1" lang="zh-CN" altLang="en-US" sz="2800" b="1">
                <a:solidFill>
                  <a:schemeClr val="tx2"/>
                </a:solidFill>
                <a:latin typeface="楷体_GB2312" pitchFamily="49" charset="-122"/>
                <a:ea typeface="楷体_GB2312" pitchFamily="49" charset="-122"/>
              </a:rPr>
              <a:t>使用大字体：</a:t>
            </a:r>
            <a:r>
              <a:rPr kumimoji="1" lang="zh-CN" altLang="en-US" sz="2800" b="1">
                <a:latin typeface="楷体_GB2312" pitchFamily="49" charset="-122"/>
                <a:ea typeface="楷体_GB2312" pitchFamily="49" charset="-122"/>
              </a:rPr>
              <a:t>选中该复选框，将使用指定亚洲语言大字体文件。</a:t>
            </a:r>
            <a:endParaRPr lang="en-US" altLang="zh-CN" sz="2800" b="1">
              <a:latin typeface="楷体_GB2312" pitchFamily="49" charset="-122"/>
              <a:ea typeface="楷体_GB2312" pitchFamily="49" charset="-122"/>
            </a:endParaRPr>
          </a:p>
          <a:p>
            <a:pPr lvl="0"/>
            <a:endParaRPr lang="en-US" altLang="zh-CN" sz="2800" b="1">
              <a:latin typeface="楷体_GB2312" pitchFamily="49" charset="-122"/>
              <a:ea typeface="楷体_GB2312" pitchFamily="49" charset="-122"/>
            </a:endParaRPr>
          </a:p>
        </p:txBody>
      </p:sp>
      <p:sp>
        <p:nvSpPr>
          <p:cNvPr id="216068" name="Date Placeholder 3"/>
          <p:cNvSpPr>
            <a:spLocks noGrp="1"/>
          </p:cNvSpPr>
          <p:nvPr>
            <p:ph type="dt" sz="half" idx="2"/>
          </p:nvPr>
        </p:nvSpPr>
        <p:spPr/>
        <p:txBody>
          <a:bodyPr/>
          <a:lstStyle/>
          <a:p>
            <a:pPr lvl="0"/>
            <a:endParaRPr lang="en-US" altLang="zh-CN" sz="1000">
              <a:ea typeface="宋体" pitchFamily="2" charset="-122"/>
            </a:endParaRPr>
          </a:p>
        </p:txBody>
      </p:sp>
      <p:sp>
        <p:nvSpPr>
          <p:cNvPr id="216069" name="Footer Placeholder 4"/>
          <p:cNvSpPr>
            <a:spLocks noGrp="1"/>
          </p:cNvSpPr>
          <p:nvPr>
            <p:ph type="ftr" sz="quarter" idx="3"/>
          </p:nvPr>
        </p:nvSpPr>
        <p:spPr/>
        <p:txBody>
          <a:bodyPr/>
          <a:lstStyle/>
          <a:p>
            <a:pPr lvl="0" algn="r"/>
            <a:r>
              <a:rPr lang="en-US" altLang="zh-CN" sz="1000">
                <a:ea typeface="宋体" pitchFamily="2" charset="-122"/>
              </a:rPr>
              <a:t>.themegallery.</a:t>
            </a:r>
            <a:endParaRPr lang="en-US" altLang="zh-CN" sz="1000">
              <a:ea typeface="宋体" pitchFamily="2" charset="-122"/>
            </a:endParaRPr>
          </a:p>
        </p:txBody>
      </p:sp>
      <p:sp>
        <p:nvSpPr>
          <p:cNvPr id="216070" name="TextBox 216069"/>
          <p:cNvSpPr txBox="1"/>
          <p:nvPr/>
        </p:nvSpPr>
        <p:spPr>
          <a:xfrm flipH="1">
            <a:off x="0" y="0"/>
            <a:ext cx="0" cy="0"/>
          </a:xfrm>
          <a:prstGeom prst="rect">
            <a:avLst/>
          </a:prstGeom>
          <a:noFill/>
        </p:spPr>
        <p:txBody>
          <a:bodyPr wrap="none">
            <a:spAutoFit/>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
            <a:pPr>
              <a:defRPr sz="100">
                <a:solidFill>
                  <a:srgbClr val="FFFFFF"/>
                </a:solidFill>
              </a:defRPr>
            </a:pPr>
            <a:r>
              <a:t>文字标注与图案填充共31页，您现在浏览的是第6页!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114" name=""/>
          <p:cNvSpPr/>
          <p:nvPr>
            <p:ph type="title"/>
          </p:nvPr>
        </p:nvSpPr>
        <p:spPr>
          <a:xfrm>
            <a:off x="2057400" y="609600"/>
            <a:ext cx="6019800" cy="4873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3200" b="1" i="0" u="none" baseline="0">
                <a:solidFill>
                  <a:schemeClr val="bg1"/>
                </a:solidFill>
                <a:latin typeface="Arial"/>
              </a:defRPr>
            </a:lvl1pPr>
          </a:lstStyle>
          <a:p>
            <a:pPr lvl="0"/>
            <a:r>
              <a:rPr lang="zh-CN" altLang="en-US">
                <a:solidFill>
                  <a:schemeClr val="tx2"/>
                </a:solidFill>
                <a:latin typeface="楷体_GB2312" pitchFamily="49" charset="-122"/>
                <a:ea typeface="楷体_GB2312" pitchFamily="49" charset="-122"/>
              </a:rPr>
              <a:t>设定文字标注样式参数</a:t>
            </a:r>
            <a:endParaRPr lang="zh-CN" altLang="en-US">
              <a:solidFill>
                <a:schemeClr val="tx2"/>
              </a:solidFill>
              <a:latin typeface="楷体_GB2312" pitchFamily="49" charset="-122"/>
              <a:ea typeface="楷体_GB2312" pitchFamily="49" charset="-122"/>
            </a:endParaRPr>
          </a:p>
        </p:txBody>
      </p:sp>
      <p:sp>
        <p:nvSpPr>
          <p:cNvPr id="218115" name=""/>
          <p:cNvSpPr/>
          <p:nvPr>
            <p:ph type="body" idx="4294967295"/>
          </p:nvPr>
        </p:nvSpPr>
        <p:spPr>
          <a:xfrm>
            <a:off x="457200" y="1676400"/>
            <a:ext cx="8267700" cy="4648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 typeface="Wingdings" pitchFamily="2" charset="2"/>
              <a:buChar char="v"/>
              <a:defRPr kumimoji="0" lang="en-US" altLang="en-US" sz="2400" b="0" i="0" u="none" baseline="0">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200" b="0" i="0" u="none" baseline="0">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accent2"/>
              </a:buClr>
              <a:buSzTx/>
              <a:buFontTx/>
              <a:buChar char="•"/>
              <a:defRPr kumimoji="0" lang="en-US" altLang="en-US" sz="1800" b="0" i="0" u="none" baseline="0">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600" b="0" i="0" u="none" baseline="0">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defRPr>
            </a:lvl5pPr>
          </a:lstStyle>
          <a:p>
            <a:pPr lvl="0"/>
            <a:endParaRPr lang="zh-CN" altLang="en-US" sz="2800" b="1">
              <a:latin typeface="楷体_GB2312" pitchFamily="49" charset="-122"/>
              <a:ea typeface="楷体_GB2312" pitchFamily="49" charset="-122"/>
            </a:endParaRPr>
          </a:p>
          <a:p>
            <a:pPr lvl="0"/>
            <a:r>
              <a:rPr lang="zh-CN" altLang="en-US" sz="2800" b="1">
                <a:solidFill>
                  <a:schemeClr val="tx2"/>
                </a:solidFill>
                <a:latin typeface="楷体_GB2312" pitchFamily="49" charset="-122"/>
                <a:ea typeface="楷体_GB2312" pitchFamily="49" charset="-122"/>
              </a:rPr>
              <a:t>反向：</a:t>
            </a:r>
            <a:r>
              <a:rPr lang="zh-CN" altLang="en-US" sz="2800" b="1">
                <a:latin typeface="楷体_GB2312" pitchFamily="49" charset="-122"/>
                <a:ea typeface="楷体_GB2312" pitchFamily="49" charset="-122"/>
              </a:rPr>
              <a:t>选中该复选框，创建反向标注文字效果。</a:t>
            </a:r>
            <a:endParaRPr lang="zh-CN" altLang="en-US" sz="2800" b="1">
              <a:latin typeface="楷体_GB2312" pitchFamily="49" charset="-122"/>
              <a:ea typeface="楷体_GB2312" pitchFamily="49" charset="-122"/>
            </a:endParaRPr>
          </a:p>
          <a:p>
            <a:pPr lvl="0"/>
            <a:r>
              <a:rPr lang="zh-CN" altLang="en-US" sz="2800" b="1">
                <a:solidFill>
                  <a:schemeClr val="tx2"/>
                </a:solidFill>
                <a:latin typeface="楷体_GB2312" pitchFamily="49" charset="-122"/>
                <a:ea typeface="楷体_GB2312" pitchFamily="49" charset="-122"/>
              </a:rPr>
              <a:t>垂直：</a:t>
            </a:r>
            <a:r>
              <a:rPr lang="zh-CN" altLang="en-US" sz="2800" b="1">
                <a:latin typeface="楷体_GB2312" pitchFamily="49" charset="-122"/>
                <a:ea typeface="楷体_GB2312" pitchFamily="49" charset="-122"/>
              </a:rPr>
              <a:t>选中该复选框，创建垂直标注文字效果。</a:t>
            </a:r>
            <a:endParaRPr lang="zh-CN" altLang="en-US" sz="2800" b="1">
              <a:latin typeface="楷体_GB2312" pitchFamily="49" charset="-122"/>
              <a:ea typeface="楷体_GB2312" pitchFamily="49" charset="-122"/>
            </a:endParaRPr>
          </a:p>
          <a:p>
            <a:pPr lvl="0"/>
            <a:r>
              <a:rPr lang="zh-CN" altLang="en-US" sz="2800" b="1">
                <a:solidFill>
                  <a:schemeClr val="tx2"/>
                </a:solidFill>
                <a:latin typeface="楷体_GB2312" pitchFamily="49" charset="-122"/>
                <a:ea typeface="楷体_GB2312" pitchFamily="49" charset="-122"/>
              </a:rPr>
              <a:t>宽度比例：</a:t>
            </a:r>
            <a:r>
              <a:rPr lang="zh-CN" altLang="en-US" sz="2800" b="1">
                <a:latin typeface="楷体_GB2312" pitchFamily="49" charset="-122"/>
                <a:ea typeface="楷体_GB2312" pitchFamily="49" charset="-122"/>
              </a:rPr>
              <a:t>在该文本框中指定标注文字的宽度比例。</a:t>
            </a:r>
            <a:endParaRPr lang="zh-CN" altLang="en-US" sz="2800" b="1">
              <a:latin typeface="楷体_GB2312" pitchFamily="49" charset="-122"/>
              <a:ea typeface="楷体_GB2312" pitchFamily="49" charset="-122"/>
            </a:endParaRPr>
          </a:p>
          <a:p>
            <a:pPr lvl="0"/>
            <a:r>
              <a:rPr lang="zh-CN" altLang="en-US" sz="2800" b="1">
                <a:solidFill>
                  <a:schemeClr val="tx2"/>
                </a:solidFill>
                <a:latin typeface="楷体_GB2312" pitchFamily="49" charset="-122"/>
                <a:ea typeface="楷体_GB2312" pitchFamily="49" charset="-122"/>
              </a:rPr>
              <a:t>倾斜角度：</a:t>
            </a:r>
            <a:r>
              <a:rPr lang="zh-CN" altLang="en-US" sz="2800" b="1">
                <a:latin typeface="楷体_GB2312" pitchFamily="49" charset="-122"/>
                <a:ea typeface="楷体_GB2312" pitchFamily="49" charset="-122"/>
              </a:rPr>
              <a:t>在该文本框中指定标注文字的倾斜角度。</a:t>
            </a:r>
            <a:endParaRPr lang="zh-CN" altLang="en-US" sz="2800" b="1">
              <a:latin typeface="楷体_GB2312" pitchFamily="49" charset="-122"/>
              <a:ea typeface="楷体_GB2312" pitchFamily="49" charset="-122"/>
            </a:endParaRPr>
          </a:p>
          <a:p>
            <a:pPr lvl="0">
              <a:buNone/>
            </a:pPr>
            <a:endParaRPr lang="en-US" altLang="zh-CN" sz="3600" b="1">
              <a:latin typeface="楷体_GB2312" pitchFamily="49" charset="-122"/>
              <a:ea typeface="楷体_GB2312" pitchFamily="49" charset="-122"/>
            </a:endParaRPr>
          </a:p>
        </p:txBody>
      </p:sp>
      <p:sp>
        <p:nvSpPr>
          <p:cNvPr id="218116" name="Date Placeholder 3"/>
          <p:cNvSpPr>
            <a:spLocks noGrp="1"/>
          </p:cNvSpPr>
          <p:nvPr>
            <p:ph type="dt" sz="half" idx="2"/>
          </p:nvPr>
        </p:nvSpPr>
        <p:spPr/>
        <p:txBody>
          <a:bodyPr/>
          <a:lstStyle/>
          <a:p>
            <a:pPr lvl="0"/>
            <a:endParaRPr lang="en-US" altLang="zh-CN" sz="1000">
              <a:ea typeface="宋体" pitchFamily="2" charset="-122"/>
            </a:endParaRPr>
          </a:p>
        </p:txBody>
      </p:sp>
      <p:sp>
        <p:nvSpPr>
          <p:cNvPr id="218117" name="Footer Placeholder 4"/>
          <p:cNvSpPr>
            <a:spLocks noGrp="1"/>
          </p:cNvSpPr>
          <p:nvPr>
            <p:ph type="ftr" sz="quarter" idx="3"/>
          </p:nvPr>
        </p:nvSpPr>
        <p:spPr/>
        <p:txBody>
          <a:bodyPr/>
          <a:lstStyle/>
          <a:p>
            <a:pPr lvl="0" algn="r"/>
            <a:r>
              <a:rPr lang="en-US" altLang="zh-CN" sz="1000">
                <a:ea typeface="宋体" pitchFamily="2" charset="-122"/>
              </a:rPr>
              <a:t>.themegallery.</a:t>
            </a:r>
            <a:endParaRPr lang="en-US" altLang="zh-CN" sz="1000">
              <a:ea typeface="宋体" pitchFamily="2" charset="-122"/>
            </a:endParaRPr>
          </a:p>
        </p:txBody>
      </p:sp>
      <p:sp>
        <p:nvSpPr>
          <p:cNvPr id="218118" name="TextBox 218117"/>
          <p:cNvSpPr txBox="1"/>
          <p:nvPr/>
        </p:nvSpPr>
        <p:spPr>
          <a:xfrm flipH="1">
            <a:off x="0" y="0"/>
            <a:ext cx="0" cy="0"/>
          </a:xfrm>
          <a:prstGeom prst="rect">
            <a:avLst/>
          </a:prstGeom>
          <a:noFill/>
        </p:spPr>
        <p:txBody>
          <a:bodyPr wrap="none">
            <a:spAutoFit/>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
            <a:pPr>
              <a:defRPr sz="100">
                <a:solidFill>
                  <a:srgbClr val="FFFFFF"/>
                </a:solidFill>
              </a:defRPr>
            </a:pPr>
            <a:r>
              <a:t>文字标注与图案填充共31页，您现在浏览的是第7页!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0162" name=""/>
          <p:cNvSpPr/>
          <p:nvPr>
            <p:ph type="title"/>
          </p:nvPr>
        </p:nvSpPr>
        <p:spPr>
          <a:xfrm>
            <a:off x="2057400" y="609600"/>
            <a:ext cx="6019800" cy="4873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3200" b="1" i="0" u="none" baseline="0">
                <a:solidFill>
                  <a:schemeClr val="bg1"/>
                </a:solidFill>
                <a:latin typeface="Arial"/>
              </a:defRPr>
            </a:lvl1pPr>
          </a:lstStyle>
          <a:p>
            <a:pPr lvl="0"/>
            <a:r>
              <a:rPr lang="zh-CN" altLang="en-US" sz="2800">
                <a:latin typeface="楷体_GB2312" pitchFamily="49" charset="-122"/>
                <a:ea typeface="楷体_GB2312" pitchFamily="49" charset="-122"/>
              </a:rPr>
              <a:t>创建单行文字标注</a:t>
            </a:r>
            <a:endParaRPr lang="zh-CN" altLang="en-US" sz="2800">
              <a:latin typeface="楷体_GB2312" pitchFamily="49" charset="-122"/>
              <a:ea typeface="楷体_GB2312" pitchFamily="49" charset="-122"/>
            </a:endParaRPr>
          </a:p>
        </p:txBody>
      </p:sp>
      <p:sp>
        <p:nvSpPr>
          <p:cNvPr id="220163" name=""/>
          <p:cNvSpPr/>
          <p:nvPr>
            <p:ph type="body" idx="4294967295"/>
          </p:nvPr>
        </p:nvSpPr>
        <p:spPr>
          <a:xfrm>
            <a:off x="250825" y="1676400"/>
            <a:ext cx="8569325" cy="4648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 typeface="Wingdings" pitchFamily="2" charset="2"/>
              <a:buChar char="v"/>
              <a:defRPr kumimoji="0" lang="en-US" altLang="en-US" sz="2400" b="0" i="0" u="none" baseline="0">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200" b="0" i="0" u="none" baseline="0">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accent2"/>
              </a:buClr>
              <a:buSzTx/>
              <a:buFontTx/>
              <a:buChar char="•"/>
              <a:defRPr kumimoji="0" lang="en-US" altLang="en-US" sz="1800" b="0" i="0" u="none" baseline="0">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600" b="0" i="0" u="none" baseline="0">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defRPr>
            </a:lvl5pPr>
          </a:lstStyle>
          <a:p>
            <a:pPr lvl="0"/>
            <a:endParaRPr lang="zh-CN" altLang="en-US" sz="3200" b="1">
              <a:solidFill>
                <a:schemeClr val="tx2"/>
              </a:solidFill>
              <a:latin typeface="楷体_GB2312" pitchFamily="49" charset="-122"/>
              <a:ea typeface="楷体_GB2312" pitchFamily="49" charset="-122"/>
            </a:endParaRPr>
          </a:p>
          <a:p>
            <a:pPr lvl="0"/>
            <a:r>
              <a:rPr lang="zh-CN" altLang="en-US" sz="3200" b="1">
                <a:solidFill>
                  <a:schemeClr val="tx2"/>
                </a:solidFill>
                <a:latin typeface="楷体_GB2312" pitchFamily="49" charset="-122"/>
                <a:ea typeface="楷体_GB2312" pitchFamily="49" charset="-122"/>
              </a:rPr>
              <a:t>有如下几种方式调用</a:t>
            </a:r>
            <a:r>
              <a:rPr lang="en-US" altLang="zh-CN" sz="3200" b="1">
                <a:solidFill>
                  <a:schemeClr val="tx2"/>
                </a:solidFill>
                <a:latin typeface="楷体_GB2312" pitchFamily="49" charset="-122"/>
                <a:ea typeface="楷体_GB2312" pitchFamily="49" charset="-122"/>
              </a:rPr>
              <a:t>dtext</a:t>
            </a:r>
            <a:r>
              <a:rPr lang="zh-CN" altLang="en-US" sz="3200" b="1">
                <a:solidFill>
                  <a:schemeClr val="tx2"/>
                </a:solidFill>
                <a:latin typeface="楷体_GB2312" pitchFamily="49" charset="-122"/>
                <a:ea typeface="楷体_GB2312" pitchFamily="49" charset="-122"/>
              </a:rPr>
              <a:t>命令创建单行文字标注：</a:t>
            </a:r>
            <a:endParaRPr lang="zh-CN" altLang="en-US" sz="3200" b="1">
              <a:solidFill>
                <a:schemeClr val="tx2"/>
              </a:solidFill>
              <a:latin typeface="楷体_GB2312" pitchFamily="49" charset="-122"/>
              <a:ea typeface="楷体_GB2312" pitchFamily="49" charset="-122"/>
            </a:endParaRPr>
          </a:p>
          <a:p>
            <a:pPr lvl="0">
              <a:buNone/>
            </a:pPr>
            <a:r>
              <a:rPr lang="zh-CN" altLang="en-US" sz="3200" b="1">
                <a:solidFill>
                  <a:schemeClr val="tx2"/>
                </a:solidFill>
                <a:latin typeface="楷体_GB2312" pitchFamily="49" charset="-122"/>
                <a:ea typeface="楷体_GB2312" pitchFamily="49" charset="-122"/>
              </a:rPr>
              <a:t> 选择</a:t>
            </a:r>
            <a:r>
              <a:rPr lang="en-US" altLang="zh-CN" sz="3200" b="1">
                <a:solidFill>
                  <a:schemeClr val="tx2"/>
                </a:solidFill>
                <a:latin typeface="楷体_GB2312" pitchFamily="49" charset="-122"/>
                <a:ea typeface="楷体_GB2312" pitchFamily="49" charset="-122"/>
              </a:rPr>
              <a:t>[</a:t>
            </a:r>
            <a:r>
              <a:rPr lang="zh-CN" altLang="en-US" sz="3200" b="1">
                <a:solidFill>
                  <a:schemeClr val="tx2"/>
                </a:solidFill>
                <a:latin typeface="楷体_GB2312" pitchFamily="49" charset="-122"/>
                <a:ea typeface="楷体_GB2312" pitchFamily="49" charset="-122"/>
              </a:rPr>
              <a:t>绘图</a:t>
            </a:r>
            <a:r>
              <a:rPr lang="en-US" altLang="zh-CN" sz="3200" b="1">
                <a:solidFill>
                  <a:schemeClr val="tx2"/>
                </a:solidFill>
                <a:latin typeface="楷体_GB2312" pitchFamily="49" charset="-122"/>
                <a:ea typeface="楷体_GB2312" pitchFamily="49" charset="-122"/>
              </a:rPr>
              <a:t>]</a:t>
            </a:r>
            <a:r>
              <a:rPr lang="en-US" altLang="zh-CN" sz="3200" b="1">
                <a:solidFill>
                  <a:schemeClr val="tx2"/>
                </a:solidFill>
                <a:latin typeface="楷体_GB2312" pitchFamily="49" charset="-122"/>
                <a:ea typeface="楷体_GB2312" pitchFamily="49" charset="-122"/>
                <a:sym typeface="Webdings" pitchFamily="18" charset="2"/>
              </a:rPr>
              <a:t></a:t>
            </a:r>
            <a:r>
              <a:rPr lang="en-US" altLang="zh-CN" sz="3200" b="1">
                <a:solidFill>
                  <a:schemeClr val="tx2"/>
                </a:solidFill>
                <a:latin typeface="楷体_GB2312" pitchFamily="49" charset="-122"/>
                <a:ea typeface="楷体_GB2312" pitchFamily="49" charset="-122"/>
              </a:rPr>
              <a:t>[</a:t>
            </a:r>
            <a:r>
              <a:rPr lang="zh-CN" altLang="en-US" sz="3200" b="1">
                <a:solidFill>
                  <a:schemeClr val="tx2"/>
                </a:solidFill>
                <a:latin typeface="楷体_GB2312" pitchFamily="49" charset="-122"/>
                <a:ea typeface="楷体_GB2312" pitchFamily="49" charset="-122"/>
              </a:rPr>
              <a:t>文字</a:t>
            </a:r>
            <a:r>
              <a:rPr lang="en-US" altLang="zh-CN" sz="3200" b="1">
                <a:solidFill>
                  <a:schemeClr val="tx2"/>
                </a:solidFill>
                <a:latin typeface="楷体_GB2312" pitchFamily="49" charset="-122"/>
                <a:ea typeface="楷体_GB2312" pitchFamily="49" charset="-122"/>
              </a:rPr>
              <a:t>]</a:t>
            </a:r>
            <a:r>
              <a:rPr lang="en-US" altLang="zh-CN" sz="3200" b="1">
                <a:solidFill>
                  <a:schemeClr val="tx2"/>
                </a:solidFill>
                <a:latin typeface="楷体_GB2312" pitchFamily="49" charset="-122"/>
                <a:ea typeface="楷体_GB2312" pitchFamily="49" charset="-122"/>
                <a:sym typeface="Webdings" pitchFamily="18" charset="2"/>
              </a:rPr>
              <a:t></a:t>
            </a:r>
            <a:r>
              <a:rPr lang="en-US" altLang="zh-CN" sz="3200" b="1">
                <a:solidFill>
                  <a:schemeClr val="tx2"/>
                </a:solidFill>
                <a:latin typeface="楷体_GB2312" pitchFamily="49" charset="-122"/>
                <a:ea typeface="楷体_GB2312" pitchFamily="49" charset="-122"/>
              </a:rPr>
              <a:t>[</a:t>
            </a:r>
            <a:r>
              <a:rPr lang="zh-CN" altLang="en-US" sz="3200" b="1">
                <a:solidFill>
                  <a:schemeClr val="tx2"/>
                </a:solidFill>
                <a:latin typeface="楷体_GB2312" pitchFamily="49" charset="-122"/>
                <a:ea typeface="楷体_GB2312" pitchFamily="49" charset="-122"/>
              </a:rPr>
              <a:t>单行文字</a:t>
            </a:r>
            <a:r>
              <a:rPr lang="en-US" altLang="zh-CN" sz="3200" b="1">
                <a:solidFill>
                  <a:schemeClr val="tx2"/>
                </a:solidFill>
                <a:latin typeface="楷体_GB2312" pitchFamily="49" charset="-122"/>
                <a:ea typeface="楷体_GB2312" pitchFamily="49" charset="-122"/>
              </a:rPr>
              <a:t>]</a:t>
            </a:r>
            <a:r>
              <a:rPr lang="zh-CN" altLang="en-US" sz="3200" b="1">
                <a:solidFill>
                  <a:schemeClr val="tx2"/>
                </a:solidFill>
                <a:latin typeface="楷体_GB2312" pitchFamily="49" charset="-122"/>
                <a:ea typeface="楷体_GB2312" pitchFamily="49" charset="-122"/>
              </a:rPr>
              <a:t>菜单命令。</a:t>
            </a:r>
            <a:endParaRPr lang="zh-CN" altLang="en-US" sz="3200" b="1">
              <a:solidFill>
                <a:schemeClr val="tx2"/>
              </a:solidFill>
              <a:latin typeface="楷体_GB2312" pitchFamily="49" charset="-122"/>
              <a:ea typeface="楷体_GB2312" pitchFamily="49" charset="-122"/>
            </a:endParaRPr>
          </a:p>
          <a:p>
            <a:pPr lvl="0">
              <a:buNone/>
            </a:pPr>
            <a:r>
              <a:rPr lang="zh-CN" altLang="en-US" sz="3200" b="1">
                <a:solidFill>
                  <a:schemeClr val="tx2"/>
                </a:solidFill>
                <a:latin typeface="楷体_GB2312" pitchFamily="49" charset="-122"/>
                <a:ea typeface="楷体_GB2312" pitchFamily="49" charset="-122"/>
              </a:rPr>
              <a:t> 单击“文字”工具栏中的   按钮。</a:t>
            </a:r>
            <a:endParaRPr lang="zh-CN" altLang="en-US" sz="3200" b="1">
              <a:solidFill>
                <a:schemeClr val="tx2"/>
              </a:solidFill>
              <a:latin typeface="楷体_GB2312" pitchFamily="49" charset="-122"/>
              <a:ea typeface="楷体_GB2312" pitchFamily="49" charset="-122"/>
            </a:endParaRPr>
          </a:p>
          <a:p>
            <a:pPr lvl="0">
              <a:buNone/>
            </a:pPr>
            <a:r>
              <a:rPr lang="zh-CN" altLang="en-US" sz="3200" b="1">
                <a:solidFill>
                  <a:schemeClr val="tx2"/>
                </a:solidFill>
                <a:latin typeface="楷体_GB2312" pitchFamily="49" charset="-122"/>
                <a:ea typeface="楷体_GB2312" pitchFamily="49" charset="-122"/>
              </a:rPr>
              <a:t> 在命令行中执行</a:t>
            </a:r>
            <a:r>
              <a:rPr lang="en-US" altLang="zh-CN" sz="3200" b="1">
                <a:solidFill>
                  <a:schemeClr val="tx2"/>
                </a:solidFill>
                <a:latin typeface="楷体_GB2312" pitchFamily="49" charset="-122"/>
                <a:ea typeface="楷体_GB2312" pitchFamily="49" charset="-122"/>
              </a:rPr>
              <a:t>dtext</a:t>
            </a:r>
            <a:r>
              <a:rPr lang="zh-CN" altLang="en-US" sz="3200" b="1">
                <a:solidFill>
                  <a:schemeClr val="tx2"/>
                </a:solidFill>
                <a:latin typeface="楷体_GB2312" pitchFamily="49" charset="-122"/>
                <a:ea typeface="楷体_GB2312" pitchFamily="49" charset="-122"/>
              </a:rPr>
              <a:t>（</a:t>
            </a:r>
            <a:r>
              <a:rPr lang="en-US" altLang="zh-CN" sz="3200" b="1">
                <a:solidFill>
                  <a:schemeClr val="tx2"/>
                </a:solidFill>
                <a:latin typeface="楷体_GB2312" pitchFamily="49" charset="-122"/>
                <a:ea typeface="楷体_GB2312" pitchFamily="49" charset="-122"/>
              </a:rPr>
              <a:t>dt</a:t>
            </a:r>
            <a:r>
              <a:rPr lang="zh-CN" altLang="en-US" sz="3200" b="1">
                <a:solidFill>
                  <a:schemeClr val="tx2"/>
                </a:solidFill>
                <a:latin typeface="楷体_GB2312" pitchFamily="49" charset="-122"/>
                <a:ea typeface="楷体_GB2312" pitchFamily="49" charset="-122"/>
              </a:rPr>
              <a:t>）命令。</a:t>
            </a:r>
            <a:endParaRPr lang="en-US" altLang="zh-CN" sz="3200" b="1">
              <a:solidFill>
                <a:schemeClr val="tx2"/>
              </a:solidFill>
              <a:latin typeface="楷体_GB2312" pitchFamily="49" charset="-122"/>
              <a:ea typeface="楷体_GB2312" pitchFamily="49" charset="-122"/>
            </a:endParaRPr>
          </a:p>
        </p:txBody>
      </p:sp>
      <p:pic>
        <p:nvPicPr>
          <p:cNvPr id="220164" name=""/>
          <p:cNvPicPr/>
          <p:nvPr/>
        </p:nvPicPr>
        <p:blipFill>
          <a:blip r:embed="rId2"/>
          <a:stretch>
            <a:fillRect/>
          </a:stretch>
        </p:blipFill>
        <p:spPr>
          <a:xfrm>
            <a:off x="4643438" y="4005262"/>
            <a:ext cx="357188" cy="360362"/>
          </a:xfrm>
          <a:prstGeom prst="rect">
            <a:avLst/>
          </a:prstGeom>
          <a:noFill/>
          <a:ln>
            <a:noFill/>
            <a:miter lim="800000"/>
          </a:ln>
          <a:effectLst/>
        </p:spPr>
      </p:pic>
      <p:sp>
        <p:nvSpPr>
          <p:cNvPr id="220165" name="Date Placeholder 3"/>
          <p:cNvSpPr>
            <a:spLocks noGrp="1"/>
          </p:cNvSpPr>
          <p:nvPr>
            <p:ph type="dt" sz="half" idx="2"/>
          </p:nvPr>
        </p:nvSpPr>
        <p:spPr/>
        <p:txBody>
          <a:bodyPr/>
          <a:lstStyle/>
          <a:p>
            <a:pPr lvl="0"/>
            <a:endParaRPr lang="en-US" altLang="zh-CN" sz="1000">
              <a:ea typeface="宋体" pitchFamily="2" charset="-122"/>
            </a:endParaRPr>
          </a:p>
        </p:txBody>
      </p:sp>
      <p:sp>
        <p:nvSpPr>
          <p:cNvPr id="220166" name="Footer Placeholder 4"/>
          <p:cNvSpPr>
            <a:spLocks noGrp="1"/>
          </p:cNvSpPr>
          <p:nvPr>
            <p:ph type="ftr" sz="quarter" idx="3"/>
          </p:nvPr>
        </p:nvSpPr>
        <p:spPr/>
        <p:txBody>
          <a:bodyPr/>
          <a:lstStyle/>
          <a:p>
            <a:pPr lvl="0" algn="r"/>
            <a:r>
              <a:rPr lang="en-US" altLang="zh-CN" sz="1000">
                <a:ea typeface="宋体" pitchFamily="2" charset="-122"/>
              </a:rPr>
              <a:t>.themegallery.</a:t>
            </a:r>
            <a:endParaRPr lang="en-US" altLang="zh-CN" sz="1000">
              <a:ea typeface="宋体" pitchFamily="2" charset="-122"/>
            </a:endParaRPr>
          </a:p>
        </p:txBody>
      </p:sp>
      <p:sp>
        <p:nvSpPr>
          <p:cNvPr id="220167" name="TextBox 220166"/>
          <p:cNvSpPr txBox="1"/>
          <p:nvPr/>
        </p:nvSpPr>
        <p:spPr>
          <a:xfrm flipH="1">
            <a:off x="0" y="0"/>
            <a:ext cx="0" cy="0"/>
          </a:xfrm>
          <a:prstGeom prst="rect">
            <a:avLst/>
          </a:prstGeom>
          <a:noFill/>
        </p:spPr>
        <p:txBody>
          <a:bodyPr wrap="none">
            <a:spAutoFit/>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
            <a:pPr>
              <a:defRPr sz="100">
                <a:solidFill>
                  <a:srgbClr val="FFFFFF"/>
                </a:solidFill>
              </a:defRPr>
            </a:pPr>
            <a:r>
              <a:t>文字标注与图案填充共31页，您现在浏览的是第8页!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nodeType="afterEffect">
                                  <p:stCondLst>
                                    <p:cond delay="0"/>
                                  </p:stCondLst>
                                  <p:childTnLst>
                                    <p:set>
                                      <p:cBhvr additive="base">
                                        <p:cTn id="6" dur="1" fill="hold">
                                          <p:stCondLst>
                                            <p:cond delay="0"/>
                                          </p:stCondLst>
                                        </p:cTn>
                                        <p:tgtEl>
                                          <p:spTgt spid="220164"/>
                                        </p:tgtEl>
                                        <p:attrNameLst>
                                          <p:attrName>style.visibility</p:attrName>
                                        </p:attrNameLst>
                                      </p:cBhvr>
                                      <p:to>
                                        <p:strVal val="visible"/>
                                      </p:to>
                                    </p:set>
                                    <p:anim calcmode="lin" valueType="num">
                                      <p:cBhvr additive="base">
                                        <p:cTn id="7" dur="500" fill="hold"/>
                                        <p:tgtEl>
                                          <p:spTgt spid="220164"/>
                                        </p:tgtEl>
                                        <p:attrNameLst>
                                          <p:attrName>ppt_x</p:attrName>
                                        </p:attrNameLst>
                                      </p:cBhvr>
                                      <p:tavLst>
                                        <p:tav tm="0">
                                          <p:val>
                                            <p:strVal val="0-#ppt_w/2"/>
                                          </p:val>
                                        </p:tav>
                                        <p:tav tm="100000">
                                          <p:val>
                                            <p:strVal val="#ppt_x"/>
                                          </p:val>
                                        </p:tav>
                                      </p:tavLst>
                                    </p:anim>
                                    <p:anim calcmode="lin" valueType="num">
                                      <p:cBhvr additive="base">
                                        <p:cTn id="8" dur="500" fill="hold"/>
                                        <p:tgtEl>
                                          <p:spTgt spid="22016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2210" name=""/>
          <p:cNvSpPr/>
          <p:nvPr>
            <p:ph type="title"/>
          </p:nvPr>
        </p:nvSpPr>
        <p:spPr>
          <a:xfrm>
            <a:off x="2057400" y="609600"/>
            <a:ext cx="6019800" cy="4873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3200" b="1" i="0" u="none" baseline="0">
                <a:solidFill>
                  <a:schemeClr val="bg1"/>
                </a:solidFill>
                <a:latin typeface="Arial"/>
              </a:defRPr>
            </a:lvl1pPr>
          </a:lstStyle>
          <a:p>
            <a:pPr lvl="0"/>
            <a:r>
              <a:rPr lang="zh-CN" altLang="en-US" sz="2800">
                <a:latin typeface="楷体_GB2312" pitchFamily="49" charset="-122"/>
                <a:ea typeface="楷体_GB2312" pitchFamily="49" charset="-122"/>
              </a:rPr>
              <a:t>创建单行文字标注</a:t>
            </a:r>
            <a:endParaRPr lang="zh-CN" altLang="en-US" sz="2800">
              <a:latin typeface="楷体_GB2312" pitchFamily="49" charset="-122"/>
              <a:ea typeface="楷体_GB2312" pitchFamily="49" charset="-122"/>
            </a:endParaRPr>
          </a:p>
        </p:txBody>
      </p:sp>
      <p:sp>
        <p:nvSpPr>
          <p:cNvPr id="222211" name=""/>
          <p:cNvSpPr/>
          <p:nvPr>
            <p:ph type="body" idx="4294967295"/>
          </p:nvPr>
        </p:nvSpPr>
        <p:spPr>
          <a:xfrm>
            <a:off x="457200" y="1676400"/>
            <a:ext cx="8267700" cy="4648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 typeface="Wingdings" pitchFamily="2" charset="2"/>
              <a:buChar char="v"/>
              <a:defRPr kumimoji="0" lang="en-US" altLang="en-US" sz="2400" b="0" i="0" u="none" baseline="0">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200" b="0" i="0" u="none" baseline="0">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accent2"/>
              </a:buClr>
              <a:buSzTx/>
              <a:buFontTx/>
              <a:buChar char="•"/>
              <a:defRPr kumimoji="0" lang="en-US" altLang="en-US" sz="1800" b="0" i="0" u="none" baseline="0">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600" b="0" i="0" u="none" baseline="0">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defRPr>
            </a:lvl5pPr>
          </a:lstStyle>
          <a:p>
            <a:pPr lvl="0">
              <a:buNone/>
            </a:pPr>
            <a:r>
              <a:rPr lang="zh-CN" altLang="en-US" sz="2800" b="1">
                <a:solidFill>
                  <a:schemeClr val="tx2"/>
                </a:solidFill>
                <a:ea typeface="仿宋_GB2312" pitchFamily="49" charset="-122"/>
              </a:rPr>
              <a:t>          </a:t>
            </a:r>
            <a:endParaRPr lang="zh-CN" altLang="en-US" sz="2800" b="1">
              <a:solidFill>
                <a:schemeClr val="tx2"/>
              </a:solidFill>
              <a:ea typeface="仿宋_GB2312" pitchFamily="49" charset="-122"/>
            </a:endParaRPr>
          </a:p>
          <a:p>
            <a:pPr lvl="0"/>
            <a:r>
              <a:rPr lang="zh-CN" altLang="en-US" sz="2800" b="1">
                <a:solidFill>
                  <a:schemeClr val="tx2"/>
                </a:solidFill>
                <a:ea typeface="仿宋_GB2312" pitchFamily="49" charset="-122"/>
              </a:rPr>
              <a:t>       在创建单行文字标注的过程中有如下几个选项需要读者注意：</a:t>
            </a:r>
            <a:endParaRPr lang="zh-CN" altLang="en-US" sz="2800" b="1">
              <a:solidFill>
                <a:schemeClr val="tx2"/>
              </a:solidFill>
              <a:ea typeface="仿宋_GB2312" pitchFamily="49" charset="-122"/>
            </a:endParaRPr>
          </a:p>
          <a:p>
            <a:pPr lvl="0"/>
            <a:r>
              <a:rPr lang="zh-CN" altLang="en-US" sz="2800" b="1">
                <a:solidFill>
                  <a:schemeClr val="tx2"/>
                </a:solidFill>
                <a:ea typeface="仿宋_GB2312" pitchFamily="49" charset="-122"/>
              </a:rPr>
              <a:t>对正：选择该项，指定单行文字标注的对齐方式。</a:t>
            </a:r>
            <a:endParaRPr lang="zh-CN" altLang="en-US" sz="2800" b="1">
              <a:solidFill>
                <a:schemeClr val="tx2"/>
              </a:solidFill>
              <a:ea typeface="仿宋_GB2312" pitchFamily="49" charset="-122"/>
            </a:endParaRPr>
          </a:p>
          <a:p>
            <a:pPr lvl="0"/>
            <a:r>
              <a:rPr lang="zh-CN" altLang="en-US" sz="2800" b="1">
                <a:solidFill>
                  <a:schemeClr val="tx2"/>
                </a:solidFill>
                <a:ea typeface="仿宋_GB2312" pitchFamily="49" charset="-122"/>
              </a:rPr>
              <a:t>样式：选择该项，指定当前要创建的文字标注所采用的文字样式。</a:t>
            </a:r>
            <a:endParaRPr lang="en-US" altLang="zh-CN" sz="2800" b="1">
              <a:solidFill>
                <a:schemeClr val="tx2"/>
              </a:solidFill>
              <a:ea typeface="仿宋_GB2312" pitchFamily="49" charset="-122"/>
            </a:endParaRPr>
          </a:p>
        </p:txBody>
      </p:sp>
      <p:sp>
        <p:nvSpPr>
          <p:cNvPr id="222212" name="Date Placeholder 3"/>
          <p:cNvSpPr>
            <a:spLocks noGrp="1"/>
          </p:cNvSpPr>
          <p:nvPr>
            <p:ph type="dt" sz="half" idx="2"/>
          </p:nvPr>
        </p:nvSpPr>
        <p:spPr/>
        <p:txBody>
          <a:bodyPr/>
          <a:lstStyle/>
          <a:p>
            <a:pPr lvl="0"/>
            <a:endParaRPr lang="en-US" altLang="zh-CN" sz="1000">
              <a:ea typeface="宋体" pitchFamily="2" charset="-122"/>
            </a:endParaRPr>
          </a:p>
        </p:txBody>
      </p:sp>
      <p:sp>
        <p:nvSpPr>
          <p:cNvPr id="222213" name="Footer Placeholder 4"/>
          <p:cNvSpPr>
            <a:spLocks noGrp="1"/>
          </p:cNvSpPr>
          <p:nvPr>
            <p:ph type="ftr" sz="quarter" idx="3"/>
          </p:nvPr>
        </p:nvSpPr>
        <p:spPr/>
        <p:txBody>
          <a:bodyPr/>
          <a:lstStyle/>
          <a:p>
            <a:pPr lvl="0" algn="r"/>
            <a:r>
              <a:rPr lang="en-US" altLang="zh-CN" sz="1000">
                <a:ea typeface="宋体" pitchFamily="2" charset="-122"/>
              </a:rPr>
              <a:t>.themegallery.</a:t>
            </a:r>
            <a:endParaRPr lang="en-US" altLang="zh-CN" sz="1000">
              <a:ea typeface="宋体" pitchFamily="2" charset="-122"/>
            </a:endParaRPr>
          </a:p>
        </p:txBody>
      </p:sp>
      <p:sp>
        <p:nvSpPr>
          <p:cNvPr id="222214" name="TextBox 222213"/>
          <p:cNvSpPr txBox="1"/>
          <p:nvPr/>
        </p:nvSpPr>
        <p:spPr>
          <a:xfrm flipH="1">
            <a:off x="0" y="0"/>
            <a:ext cx="0" cy="0"/>
          </a:xfrm>
          <a:prstGeom prst="rect">
            <a:avLst/>
          </a:prstGeom>
          <a:noFill/>
        </p:spPr>
        <p:txBody>
          <a:bodyPr wrap="none">
            <a:spAutoFit/>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
            <a:pPr>
              <a:defRPr sz="100">
                <a:solidFill>
                  <a:srgbClr val="FFFFFF"/>
                </a:solidFill>
              </a:defRPr>
            </a:pPr>
            <a:r>
              <a:t>文字标注与图案填充共31页，您现在浏览的是第9页!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4258" name=""/>
          <p:cNvSpPr/>
          <p:nvPr>
            <p:ph type="title"/>
          </p:nvPr>
        </p:nvSpPr>
        <p:spPr>
          <a:xfrm>
            <a:off x="2057400" y="609600"/>
            <a:ext cx="6019800" cy="4873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3200" b="1" i="0" u="none" baseline="0">
                <a:solidFill>
                  <a:schemeClr val="bg1"/>
                </a:solidFill>
                <a:latin typeface="Arial"/>
              </a:defRPr>
            </a:lvl1pPr>
          </a:lstStyle>
          <a:p>
            <a:pPr lvl="0"/>
            <a:r>
              <a:rPr lang="zh-CN" altLang="en-US" sz="2800">
                <a:latin typeface="楷体_GB2312" pitchFamily="49" charset="-122"/>
                <a:ea typeface="楷体_GB2312" pitchFamily="49" charset="-122"/>
              </a:rPr>
              <a:t>创建多行文字标注</a:t>
            </a:r>
            <a:endParaRPr lang="zh-CN" altLang="en-US" sz="2800">
              <a:latin typeface="楷体_GB2312" pitchFamily="49" charset="-122"/>
              <a:ea typeface="楷体_GB2312" pitchFamily="49" charset="-122"/>
            </a:endParaRPr>
          </a:p>
        </p:txBody>
      </p:sp>
      <p:sp>
        <p:nvSpPr>
          <p:cNvPr id="224259" name=""/>
          <p:cNvSpPr/>
          <p:nvPr>
            <p:ph type="body" idx="4294967295"/>
          </p:nvPr>
        </p:nvSpPr>
        <p:spPr>
          <a:xfrm>
            <a:off x="457200" y="1676400"/>
            <a:ext cx="8267700" cy="4648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 typeface="Wingdings" pitchFamily="2" charset="2"/>
              <a:buChar char="v"/>
              <a:defRPr kumimoji="0" lang="en-US" altLang="en-US" sz="2400" b="0" i="0" u="none" baseline="0">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200" b="0" i="0" u="none" baseline="0">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accent2"/>
              </a:buClr>
              <a:buSzTx/>
              <a:buFontTx/>
              <a:buChar char="•"/>
              <a:defRPr kumimoji="0" lang="en-US" altLang="en-US" sz="1800" b="0" i="0" u="none" baseline="0">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600" b="0" i="0" u="none" baseline="0">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defRPr>
            </a:lvl5pPr>
          </a:lstStyle>
          <a:p>
            <a:pPr lvl="0"/>
            <a:r>
              <a:rPr lang="zh-CN" altLang="en-US" b="1">
                <a:solidFill>
                  <a:schemeClr val="tx2"/>
                </a:solidFill>
                <a:latin typeface="楷体_GB2312" pitchFamily="49" charset="-122"/>
                <a:ea typeface="楷体_GB2312" pitchFamily="49" charset="-122"/>
              </a:rPr>
              <a:t>在绘图区中弹出多行文字输入框，在该输入框中输入所需的标注文字。</a:t>
            </a:r>
            <a:endParaRPr lang="zh-CN" altLang="en-US" b="1">
              <a:solidFill>
                <a:schemeClr val="tx2"/>
              </a:solidFill>
              <a:latin typeface="楷体_GB2312" pitchFamily="49" charset="-122"/>
              <a:ea typeface="楷体_GB2312" pitchFamily="49" charset="-122"/>
            </a:endParaRPr>
          </a:p>
        </p:txBody>
      </p:sp>
      <p:pic>
        <p:nvPicPr>
          <p:cNvPr id="224260" name=""/>
          <p:cNvPicPr/>
          <p:nvPr/>
        </p:nvPicPr>
        <p:blipFill>
          <a:blip r:embed="rId2"/>
          <a:stretch>
            <a:fillRect/>
          </a:stretch>
        </p:blipFill>
        <p:spPr>
          <a:xfrm>
            <a:off x="1116012" y="2708275"/>
            <a:ext cx="6480175" cy="3395662"/>
          </a:xfrm>
          <a:prstGeom prst="rect">
            <a:avLst/>
          </a:prstGeom>
          <a:noFill/>
          <a:ln>
            <a:noFill/>
            <a:miter lim="800000"/>
          </a:ln>
          <a:effectLst/>
        </p:spPr>
      </p:pic>
      <p:sp>
        <p:nvSpPr>
          <p:cNvPr id="224261" name="Date Placeholder 3"/>
          <p:cNvSpPr>
            <a:spLocks noGrp="1"/>
          </p:cNvSpPr>
          <p:nvPr>
            <p:ph type="dt" sz="half" idx="2"/>
          </p:nvPr>
        </p:nvSpPr>
        <p:spPr/>
        <p:txBody>
          <a:bodyPr/>
          <a:lstStyle/>
          <a:p>
            <a:pPr lvl="0"/>
            <a:endParaRPr lang="en-US" altLang="zh-CN" sz="1000">
              <a:ea typeface="宋体" pitchFamily="2" charset="-122"/>
            </a:endParaRPr>
          </a:p>
        </p:txBody>
      </p:sp>
      <p:sp>
        <p:nvSpPr>
          <p:cNvPr id="224262" name="Footer Placeholder 4"/>
          <p:cNvSpPr>
            <a:spLocks noGrp="1"/>
          </p:cNvSpPr>
          <p:nvPr>
            <p:ph type="ftr" sz="quarter" idx="3"/>
          </p:nvPr>
        </p:nvSpPr>
        <p:spPr/>
        <p:txBody>
          <a:bodyPr/>
          <a:lstStyle/>
          <a:p>
            <a:pPr lvl="0" algn="r"/>
            <a:r>
              <a:rPr lang="en-US" altLang="zh-CN" sz="1000">
                <a:ea typeface="宋体" pitchFamily="2" charset="-122"/>
              </a:rPr>
              <a:t>.themegallery.</a:t>
            </a:r>
            <a:endParaRPr lang="en-US" altLang="zh-CN" sz="1000">
              <a:ea typeface="宋体" pitchFamily="2" charset="-122"/>
            </a:endParaRPr>
          </a:p>
        </p:txBody>
      </p:sp>
      <p:sp>
        <p:nvSpPr>
          <p:cNvPr id="224263" name="TextBox 224262"/>
          <p:cNvSpPr txBox="1"/>
          <p:nvPr/>
        </p:nvSpPr>
        <p:spPr>
          <a:xfrm flipH="1">
            <a:off x="0" y="0"/>
            <a:ext cx="0" cy="0"/>
          </a:xfrm>
          <a:prstGeom prst="rect">
            <a:avLst/>
          </a:prstGeom>
          <a:noFill/>
        </p:spPr>
        <p:txBody>
          <a:bodyPr wrap="none">
            <a:spAutoFit/>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
            <a:pPr>
              <a:defRPr sz="100">
                <a:solidFill>
                  <a:srgbClr val="FFFFFF"/>
                </a:solidFill>
              </a:defRPr>
            </a:pPr>
            <a:r>
              <a:t>文字标注与图案填充共31页，您现在浏览的是第10页!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nodeType="clickEffect">
                                  <p:stCondLst>
                                    <p:cond delay="0"/>
                                  </p:stCondLst>
                                  <p:childTnLst>
                                    <p:set>
                                      <p:cBhvr additive="base">
                                        <p:cTn id="6" dur="1" fill="hold">
                                          <p:stCondLst>
                                            <p:cond delay="0"/>
                                          </p:stCondLst>
                                        </p:cTn>
                                        <p:tgtEl>
                                          <p:spTgt spid="224260"/>
                                        </p:tgtEl>
                                        <p:attrNameLst>
                                          <p:attrName>style.visibility</p:attrName>
                                        </p:attrNameLst>
                                      </p:cBhvr>
                                      <p:to>
                                        <p:strVal val="visible"/>
                                      </p:to>
                                    </p:set>
                                    <p:anim calcmode="lin" valueType="num">
                                      <p:cBhvr additive="base">
                                        <p:cTn id="7" dur="500" fill="hold"/>
                                        <p:tgtEl>
                                          <p:spTgt spid="224260"/>
                                        </p:tgtEl>
                                        <p:attrNameLst>
                                          <p:attrName>ppt_x</p:attrName>
                                        </p:attrNameLst>
                                      </p:cBhvr>
                                      <p:tavLst>
                                        <p:tav tm="0">
                                          <p:val>
                                            <p:strVal val="0-#ppt_w/2"/>
                                          </p:val>
                                        </p:tav>
                                        <p:tav tm="100000">
                                          <p:val>
                                            <p:strVal val="#ppt_x"/>
                                          </p:val>
                                        </p:tav>
                                      </p:tavLst>
                                    </p:anim>
                                    <p:anim calcmode="lin" valueType="num">
                                      <p:cBhvr additive="base">
                                        <p:cTn id="8" dur="500" fill="hold"/>
                                        <p:tgtEl>
                                          <p:spTgt spid="22426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6306" name=""/>
          <p:cNvSpPr/>
          <p:nvPr>
            <p:ph type="title"/>
          </p:nvPr>
        </p:nvSpPr>
        <p:spPr>
          <a:xfrm>
            <a:off x="2057400" y="609600"/>
            <a:ext cx="6019800" cy="4873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3200" b="1" i="0" u="none" baseline="0">
                <a:solidFill>
                  <a:schemeClr val="bg1"/>
                </a:solidFill>
                <a:latin typeface="Arial"/>
              </a:defRPr>
            </a:lvl1pPr>
          </a:lstStyle>
          <a:p>
            <a:pPr lvl="0"/>
            <a:r>
              <a:rPr lang="zh-CN" altLang="en-US" sz="2800">
                <a:latin typeface="楷体_GB2312" pitchFamily="49" charset="-122"/>
                <a:ea typeface="楷体_GB2312" pitchFamily="49" charset="-122"/>
              </a:rPr>
              <a:t>在标注文字中插入特殊符号</a:t>
            </a:r>
            <a:endParaRPr lang="zh-CN" altLang="en-US" sz="2800">
              <a:latin typeface="楷体_GB2312" pitchFamily="49" charset="-122"/>
              <a:ea typeface="楷体_GB2312" pitchFamily="49" charset="-122"/>
            </a:endParaRPr>
          </a:p>
        </p:txBody>
      </p:sp>
      <p:sp>
        <p:nvSpPr>
          <p:cNvPr id="226307" name=""/>
          <p:cNvSpPr/>
          <p:nvPr>
            <p:ph type="body" idx="4294967295"/>
          </p:nvPr>
        </p:nvSpPr>
        <p:spPr>
          <a:xfrm>
            <a:off x="457200" y="1676400"/>
            <a:ext cx="8002588" cy="4648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 typeface="Wingdings" pitchFamily="2" charset="2"/>
              <a:buChar char="v"/>
              <a:defRPr kumimoji="0" lang="en-US" altLang="en-US" sz="2400" b="0" i="0" u="none" baseline="0">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200" b="0" i="0" u="none" baseline="0">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accent2"/>
              </a:buClr>
              <a:buSzTx/>
              <a:buFontTx/>
              <a:buChar char="•"/>
              <a:defRPr kumimoji="0" lang="en-US" altLang="en-US" sz="1800" b="0" i="0" u="none" baseline="0">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600" b="0" i="0" u="none" baseline="0">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defRPr>
            </a:lvl5pPr>
          </a:lstStyle>
          <a:p>
            <a:pPr lvl="0"/>
            <a:endParaRPr lang="zh-CN" altLang="en-US" sz="2800" b="1">
              <a:solidFill>
                <a:schemeClr val="tx2"/>
              </a:solidFill>
              <a:latin typeface="楷体_GB2312" pitchFamily="49" charset="-122"/>
              <a:ea typeface="楷体_GB2312" pitchFamily="49" charset="-122"/>
            </a:endParaRPr>
          </a:p>
          <a:p>
            <a:pPr lvl="0"/>
            <a:r>
              <a:rPr lang="zh-CN" altLang="en-US" sz="2800" b="1">
                <a:solidFill>
                  <a:schemeClr val="tx2"/>
                </a:solidFill>
                <a:latin typeface="楷体_GB2312" pitchFamily="49" charset="-122"/>
                <a:ea typeface="楷体_GB2312" pitchFamily="49" charset="-122"/>
              </a:rPr>
              <a:t>在标注文字时，常需要输入如下划线（</a:t>
            </a:r>
            <a:r>
              <a:rPr lang="en-US" altLang="zh-CN" sz="2800" b="1">
                <a:solidFill>
                  <a:schemeClr val="tx2"/>
                </a:solidFill>
                <a:latin typeface="楷体_GB2312" pitchFamily="49" charset="-122"/>
                <a:ea typeface="楷体_GB2312" pitchFamily="49" charset="-122"/>
              </a:rPr>
              <a:t>_</a:t>
            </a:r>
            <a:r>
              <a:rPr lang="zh-CN" altLang="en-US" sz="2800" b="1">
                <a:solidFill>
                  <a:schemeClr val="tx2"/>
                </a:solidFill>
                <a:latin typeface="楷体_GB2312" pitchFamily="49" charset="-122"/>
                <a:ea typeface="楷体_GB2312" pitchFamily="49" charset="-122"/>
              </a:rPr>
              <a:t>）、百分号（</a:t>
            </a:r>
            <a:r>
              <a:rPr lang="en-US" altLang="zh-CN" sz="2800" b="1">
                <a:solidFill>
                  <a:schemeClr val="tx2"/>
                </a:solidFill>
                <a:latin typeface="楷体_GB2312" pitchFamily="49" charset="-122"/>
                <a:ea typeface="楷体_GB2312" pitchFamily="49" charset="-122"/>
              </a:rPr>
              <a:t>%</a:t>
            </a:r>
            <a:r>
              <a:rPr lang="zh-CN" altLang="en-US" sz="2800" b="1">
                <a:solidFill>
                  <a:schemeClr val="tx2"/>
                </a:solidFill>
                <a:latin typeface="楷体_GB2312" pitchFamily="49" charset="-122"/>
                <a:ea typeface="楷体_GB2312" pitchFamily="49" charset="-122"/>
              </a:rPr>
              <a:t>）、度数（</a:t>
            </a:r>
            <a:r>
              <a:rPr lang="en-US" altLang="zh-CN" sz="2800" b="1">
                <a:solidFill>
                  <a:schemeClr val="tx2"/>
                </a:solidFill>
                <a:latin typeface="楷体_GB2312" pitchFamily="49" charset="-122"/>
                <a:ea typeface="楷体_GB2312" pitchFamily="49" charset="-122"/>
              </a:rPr>
              <a:t>°</a:t>
            </a:r>
            <a:r>
              <a:rPr lang="zh-CN" altLang="en-US" sz="2800" b="1">
                <a:solidFill>
                  <a:schemeClr val="tx2"/>
                </a:solidFill>
                <a:latin typeface="楷体_GB2312" pitchFamily="49" charset="-122"/>
                <a:ea typeface="楷体_GB2312" pitchFamily="49" charset="-122"/>
              </a:rPr>
              <a:t>）等特殊符号，这些特殊符号在</a:t>
            </a:r>
            <a:r>
              <a:rPr lang="en-US" altLang="zh-CN" sz="2800" b="1">
                <a:solidFill>
                  <a:schemeClr val="tx2"/>
                </a:solidFill>
                <a:latin typeface="楷体_GB2312" pitchFamily="49" charset="-122"/>
                <a:ea typeface="楷体_GB2312" pitchFamily="49" charset="-122"/>
              </a:rPr>
              <a:t>AutoCAD</a:t>
            </a:r>
            <a:r>
              <a:rPr lang="zh-CN" altLang="en-US" sz="2800" b="1">
                <a:solidFill>
                  <a:schemeClr val="tx2"/>
                </a:solidFill>
                <a:latin typeface="楷体_GB2312" pitchFamily="49" charset="-122"/>
                <a:ea typeface="楷体_GB2312" pitchFamily="49" charset="-122"/>
              </a:rPr>
              <a:t>中有专门的代码，只需在标注文字时输入符号的代码，即可将该符号输入到图形中。</a:t>
            </a:r>
            <a:endParaRPr lang="zh-CN" altLang="en-US" sz="2800" b="1">
              <a:solidFill>
                <a:schemeClr val="tx2"/>
              </a:solidFill>
              <a:latin typeface="楷体_GB2312" pitchFamily="49" charset="-122"/>
              <a:ea typeface="楷体_GB2312" pitchFamily="49" charset="-122"/>
            </a:endParaRPr>
          </a:p>
          <a:p>
            <a:pPr lvl="0"/>
            <a:r>
              <a:rPr lang="zh-CN" altLang="en-US" sz="2800" b="1">
                <a:solidFill>
                  <a:schemeClr val="tx2"/>
                </a:solidFill>
                <a:latin typeface="楷体_GB2312" pitchFamily="49" charset="-122"/>
                <a:ea typeface="楷体_GB2312" pitchFamily="49" charset="-122"/>
              </a:rPr>
              <a:t>常用特殊符号的代码及表现形式如下表所示。</a:t>
            </a:r>
            <a:endParaRPr lang="zh-CN" altLang="en-US" sz="2800" b="1">
              <a:solidFill>
                <a:schemeClr val="tx2"/>
              </a:solidFill>
              <a:latin typeface="楷体_GB2312" pitchFamily="49" charset="-122"/>
              <a:ea typeface="楷体_GB2312" pitchFamily="49" charset="-122"/>
            </a:endParaRPr>
          </a:p>
          <a:p>
            <a:pPr lvl="0"/>
            <a:endParaRPr lang="zh-CN" altLang="en-US" sz="2800" b="1">
              <a:solidFill>
                <a:schemeClr val="tx2"/>
              </a:solidFill>
              <a:latin typeface="楷体_GB2312" pitchFamily="49" charset="-122"/>
              <a:ea typeface="楷体_GB2312" pitchFamily="49" charset="-122"/>
            </a:endParaRPr>
          </a:p>
          <a:p>
            <a:pPr lvl="0"/>
            <a:endParaRPr lang="en-US" altLang="zh-CN" b="1">
              <a:solidFill>
                <a:schemeClr val="tx2"/>
              </a:solidFill>
              <a:ea typeface="宋体" pitchFamily="2" charset="-122"/>
            </a:endParaRPr>
          </a:p>
        </p:txBody>
      </p:sp>
      <p:sp>
        <p:nvSpPr>
          <p:cNvPr id="226308" name="Date Placeholder 3"/>
          <p:cNvSpPr>
            <a:spLocks noGrp="1"/>
          </p:cNvSpPr>
          <p:nvPr>
            <p:ph type="dt" sz="half" idx="2"/>
          </p:nvPr>
        </p:nvSpPr>
        <p:spPr/>
        <p:txBody>
          <a:bodyPr/>
          <a:lstStyle/>
          <a:p>
            <a:pPr lvl="0"/>
            <a:endParaRPr lang="en-US" altLang="zh-CN" sz="1000">
              <a:ea typeface="宋体" pitchFamily="2" charset="-122"/>
            </a:endParaRPr>
          </a:p>
        </p:txBody>
      </p:sp>
      <p:sp>
        <p:nvSpPr>
          <p:cNvPr id="226309" name="Footer Placeholder 4"/>
          <p:cNvSpPr>
            <a:spLocks noGrp="1"/>
          </p:cNvSpPr>
          <p:nvPr>
            <p:ph type="ftr" sz="quarter" idx="3"/>
          </p:nvPr>
        </p:nvSpPr>
        <p:spPr/>
        <p:txBody>
          <a:bodyPr/>
          <a:lstStyle/>
          <a:p>
            <a:pPr lvl="0" algn="r"/>
            <a:r>
              <a:rPr lang="en-US" altLang="zh-CN" sz="1000">
                <a:ea typeface="宋体" pitchFamily="2" charset="-122"/>
              </a:rPr>
              <a:t>.themegallery.</a:t>
            </a:r>
            <a:endParaRPr lang="en-US" altLang="zh-CN" sz="1000">
              <a:ea typeface="宋体" pitchFamily="2" charset="-122"/>
            </a:endParaRPr>
          </a:p>
        </p:txBody>
      </p:sp>
      <p:sp>
        <p:nvSpPr>
          <p:cNvPr id="226310" name="TextBox 226309"/>
          <p:cNvSpPr txBox="1"/>
          <p:nvPr/>
        </p:nvSpPr>
        <p:spPr>
          <a:xfrm flipH="1">
            <a:off x="0" y="0"/>
            <a:ext cx="0" cy="0"/>
          </a:xfrm>
          <a:prstGeom prst="rect">
            <a:avLst/>
          </a:prstGeom>
          <a:noFill/>
        </p:spPr>
        <p:txBody>
          <a:bodyPr wrap="none">
            <a:spAutoFit/>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
            <a:pPr>
              <a:defRPr sz="100">
                <a:solidFill>
                  <a:srgbClr val="FFFFFF"/>
                </a:solidFill>
              </a:defRPr>
            </a:pPr>
            <a:r>
              <a:t>文字标注与图案填充共31页，您现在浏览的是第11页!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8354" name=""/>
          <p:cNvSpPr/>
          <p:nvPr>
            <p:ph type="title"/>
          </p:nvPr>
        </p:nvSpPr>
        <p:spPr>
          <a:xfrm>
            <a:off x="2057400" y="609600"/>
            <a:ext cx="6019800" cy="4873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3200" b="1" i="0" u="none" baseline="0">
                <a:solidFill>
                  <a:schemeClr val="bg1"/>
                </a:solidFill>
                <a:latin typeface="Arial"/>
              </a:defRPr>
            </a:lvl1pPr>
          </a:lstStyle>
          <a:p>
            <a:pPr lvl="0"/>
            <a:r>
              <a:rPr lang="zh-CN" altLang="en-US" sz="2800">
                <a:latin typeface="楷体_GB2312" pitchFamily="49" charset="-122"/>
                <a:ea typeface="楷体_GB2312" pitchFamily="49" charset="-122"/>
              </a:rPr>
              <a:t>在标注文字中插入特殊符号</a:t>
            </a:r>
            <a:endParaRPr lang="zh-CN" altLang="en-US" sz="2800">
              <a:latin typeface="楷体_GB2312" pitchFamily="49" charset="-122"/>
              <a:ea typeface="楷体_GB2312" pitchFamily="49" charset="-122"/>
            </a:endParaRPr>
          </a:p>
        </p:txBody>
      </p:sp>
      <p:sp>
        <p:nvSpPr>
          <p:cNvPr id="228355" name=""/>
          <p:cNvSpPr/>
          <p:nvPr>
            <p:ph type="body" idx="4294967295"/>
          </p:nvPr>
        </p:nvSpPr>
        <p:spPr>
          <a:xfrm>
            <a:off x="457200" y="1676400"/>
            <a:ext cx="8267700" cy="4648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 typeface="Wingdings" pitchFamily="2" charset="2"/>
              <a:buChar char="v"/>
              <a:defRPr kumimoji="0" lang="en-US" altLang="en-US" sz="2400" b="0" i="0" u="none" baseline="0">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200" b="0" i="0" u="none" baseline="0">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accent2"/>
              </a:buClr>
              <a:buSzTx/>
              <a:buFontTx/>
              <a:buChar char="•"/>
              <a:defRPr kumimoji="0" lang="en-US" altLang="en-US" sz="1800" b="0" i="0" u="none" baseline="0">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600" b="0" i="0" u="none" baseline="0">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defRPr>
            </a:lvl5pPr>
          </a:lstStyle>
          <a:p>
            <a:pPr lvl="0"/>
            <a:r>
              <a:rPr lang="zh-CN" altLang="en-US" b="1">
                <a:solidFill>
                  <a:schemeClr val="tx2"/>
                </a:solidFill>
                <a:latin typeface="仿宋_GB2312" pitchFamily="49" charset="-122"/>
                <a:ea typeface="仿宋_GB2312" pitchFamily="49" charset="-122"/>
              </a:rPr>
              <a:t>    若要在单行文字标注中插入特殊符号，可以输入该特殊符号的代码形式；若要在多行文字标注中插入特殊符号，可在相应的位置单击鼠标右键，在弹出的快捷菜单中选择“符号”命令，再在子菜单中选择要插入的特殊符号即可。当然，也可直接在多行文字标注中输入特殊符号的代码形式。</a:t>
            </a:r>
            <a:endParaRPr lang="zh-CN" altLang="en-US" b="1">
              <a:solidFill>
                <a:schemeClr val="tx2"/>
              </a:solidFill>
              <a:latin typeface="仿宋_GB2312" pitchFamily="49" charset="-122"/>
              <a:ea typeface="仿宋_GB2312" pitchFamily="49" charset="-122"/>
            </a:endParaRPr>
          </a:p>
          <a:p>
            <a:pPr lvl="0"/>
            <a:r>
              <a:rPr lang="zh-CN" altLang="en-US" b="1">
                <a:solidFill>
                  <a:schemeClr val="tx2"/>
                </a:solidFill>
                <a:latin typeface="仿宋_GB2312" pitchFamily="49" charset="-122"/>
                <a:ea typeface="仿宋_GB2312" pitchFamily="49" charset="-122"/>
              </a:rPr>
              <a:t>    如创建文字标注“排水管道上的三通或四通均为</a:t>
            </a:r>
            <a:r>
              <a:rPr lang="en-US" altLang="zh-CN" b="1">
                <a:solidFill>
                  <a:schemeClr val="tx2"/>
                </a:solidFill>
                <a:latin typeface="仿宋_GB2312" pitchFamily="49" charset="-122"/>
                <a:ea typeface="仿宋_GB2312" pitchFamily="49" charset="-122"/>
              </a:rPr>
              <a:t>45°</a:t>
            </a:r>
            <a:r>
              <a:rPr lang="zh-CN" altLang="en-US" b="1">
                <a:solidFill>
                  <a:schemeClr val="tx2"/>
                </a:solidFill>
                <a:latin typeface="仿宋_GB2312" pitchFamily="49" charset="-122"/>
                <a:ea typeface="仿宋_GB2312" pitchFamily="49" charset="-122"/>
              </a:rPr>
              <a:t>三通或四通”时，其中的“</a:t>
            </a:r>
            <a:r>
              <a:rPr lang="en-US" altLang="zh-CN" b="1">
                <a:solidFill>
                  <a:schemeClr val="tx2"/>
                </a:solidFill>
                <a:latin typeface="仿宋_GB2312" pitchFamily="49" charset="-122"/>
                <a:ea typeface="仿宋_GB2312" pitchFamily="49" charset="-122"/>
              </a:rPr>
              <a:t>45°”</a:t>
            </a:r>
            <a:r>
              <a:rPr lang="zh-CN" altLang="en-US" b="1">
                <a:solidFill>
                  <a:schemeClr val="tx2"/>
                </a:solidFill>
                <a:latin typeface="仿宋_GB2312" pitchFamily="49" charset="-122"/>
                <a:ea typeface="仿宋_GB2312" pitchFamily="49" charset="-122"/>
              </a:rPr>
              <a:t>就可以在“均为”与“三通或四通”之间输入“</a:t>
            </a:r>
            <a:r>
              <a:rPr lang="en-US" altLang="zh-CN" b="1">
                <a:solidFill>
                  <a:schemeClr val="tx2"/>
                </a:solidFill>
                <a:latin typeface="仿宋_GB2312" pitchFamily="49" charset="-122"/>
                <a:ea typeface="仿宋_GB2312" pitchFamily="49" charset="-122"/>
              </a:rPr>
              <a:t>45%%d”</a:t>
            </a:r>
            <a:r>
              <a:rPr lang="zh-CN" altLang="en-US" b="1">
                <a:solidFill>
                  <a:schemeClr val="tx2"/>
                </a:solidFill>
                <a:latin typeface="仿宋_GB2312" pitchFamily="49" charset="-122"/>
                <a:ea typeface="仿宋_GB2312" pitchFamily="49" charset="-122"/>
              </a:rPr>
              <a:t>。应注意有些字体显不出“</a:t>
            </a:r>
            <a:r>
              <a:rPr lang="en-US" altLang="zh-CN" b="1">
                <a:solidFill>
                  <a:schemeClr val="tx2"/>
                </a:solidFill>
                <a:latin typeface="仿宋_GB2312" pitchFamily="49" charset="-122"/>
                <a:ea typeface="仿宋_GB2312" pitchFamily="49" charset="-122"/>
              </a:rPr>
              <a:t>°”</a:t>
            </a:r>
            <a:r>
              <a:rPr lang="zh-CN" altLang="en-US" b="1">
                <a:solidFill>
                  <a:schemeClr val="tx2"/>
                </a:solidFill>
                <a:latin typeface="仿宋_GB2312" pitchFamily="49" charset="-122"/>
                <a:ea typeface="仿宋_GB2312" pitchFamily="49" charset="-122"/>
              </a:rPr>
              <a:t>、“</a:t>
            </a:r>
            <a:r>
              <a:rPr lang="en-US" altLang="zh-CN" b="1">
                <a:solidFill>
                  <a:schemeClr val="tx2"/>
                </a:solidFill>
                <a:latin typeface="仿宋_GB2312" pitchFamily="49" charset="-122"/>
                <a:ea typeface="仿宋_GB2312" pitchFamily="49" charset="-122"/>
              </a:rPr>
              <a:t>Ø”</a:t>
            </a:r>
            <a:r>
              <a:rPr lang="zh-CN" altLang="en-US" b="1">
                <a:solidFill>
                  <a:schemeClr val="tx2"/>
                </a:solidFill>
                <a:latin typeface="仿宋_GB2312" pitchFamily="49" charset="-122"/>
                <a:ea typeface="仿宋_GB2312" pitchFamily="49" charset="-122"/>
              </a:rPr>
              <a:t>、“</a:t>
            </a:r>
            <a:r>
              <a:rPr lang="en-US" altLang="zh-CN" b="1">
                <a:solidFill>
                  <a:schemeClr val="tx2"/>
                </a:solidFill>
                <a:latin typeface="仿宋_GB2312" pitchFamily="49" charset="-122"/>
                <a:ea typeface="仿宋_GB2312" pitchFamily="49" charset="-122"/>
              </a:rPr>
              <a:t>%”</a:t>
            </a:r>
            <a:r>
              <a:rPr lang="zh-CN" altLang="en-US" b="1">
                <a:solidFill>
                  <a:schemeClr val="tx2"/>
                </a:solidFill>
                <a:latin typeface="仿宋_GB2312" pitchFamily="49" charset="-122"/>
                <a:ea typeface="仿宋_GB2312" pitchFamily="49" charset="-122"/>
              </a:rPr>
              <a:t>等。</a:t>
            </a:r>
            <a:endParaRPr lang="zh-CN" altLang="en-US" b="1">
              <a:solidFill>
                <a:schemeClr val="tx2"/>
              </a:solidFill>
              <a:latin typeface="仿宋_GB2312" pitchFamily="49" charset="-122"/>
              <a:ea typeface="仿宋_GB2312" pitchFamily="49" charset="-122"/>
            </a:endParaRPr>
          </a:p>
          <a:p>
            <a:pPr lvl="0" algn="just">
              <a:buNone/>
            </a:pPr>
            <a:endParaRPr lang="en-US" altLang="zh-CN" b="1">
              <a:solidFill>
                <a:schemeClr val="tx2"/>
              </a:solidFill>
              <a:ea typeface="宋体" pitchFamily="2" charset="-122"/>
            </a:endParaRPr>
          </a:p>
        </p:txBody>
      </p:sp>
      <p:sp>
        <p:nvSpPr>
          <p:cNvPr id="228356" name="Date Placeholder 3"/>
          <p:cNvSpPr>
            <a:spLocks noGrp="1"/>
          </p:cNvSpPr>
          <p:nvPr>
            <p:ph type="dt" sz="half" idx="2"/>
          </p:nvPr>
        </p:nvSpPr>
        <p:spPr/>
        <p:txBody>
          <a:bodyPr/>
          <a:lstStyle/>
          <a:p>
            <a:pPr lvl="0"/>
            <a:endParaRPr lang="en-US" altLang="zh-CN" sz="1000">
              <a:ea typeface="宋体" pitchFamily="2" charset="-122"/>
            </a:endParaRPr>
          </a:p>
        </p:txBody>
      </p:sp>
      <p:sp>
        <p:nvSpPr>
          <p:cNvPr id="228357" name="Footer Placeholder 4"/>
          <p:cNvSpPr>
            <a:spLocks noGrp="1"/>
          </p:cNvSpPr>
          <p:nvPr>
            <p:ph type="ftr" sz="quarter" idx="3"/>
          </p:nvPr>
        </p:nvSpPr>
        <p:spPr/>
        <p:txBody>
          <a:bodyPr/>
          <a:lstStyle/>
          <a:p>
            <a:pPr lvl="0" algn="r"/>
            <a:r>
              <a:rPr lang="en-US" altLang="zh-CN" sz="1000">
                <a:ea typeface="宋体" pitchFamily="2" charset="-122"/>
              </a:rPr>
              <a:t>.themegallery.</a:t>
            </a:r>
            <a:endParaRPr lang="en-US" altLang="zh-CN" sz="1000">
              <a:ea typeface="宋体" pitchFamily="2" charset="-122"/>
            </a:endParaRPr>
          </a:p>
        </p:txBody>
      </p:sp>
      <p:sp>
        <p:nvSpPr>
          <p:cNvPr id="228358" name="TextBox 228357"/>
          <p:cNvSpPr txBox="1"/>
          <p:nvPr/>
        </p:nvSpPr>
        <p:spPr>
          <a:xfrm flipH="1">
            <a:off x="0" y="0"/>
            <a:ext cx="0" cy="0"/>
          </a:xfrm>
          <a:prstGeom prst="rect">
            <a:avLst/>
          </a:prstGeom>
          <a:noFill/>
        </p:spPr>
        <p:txBody>
          <a:bodyPr wrap="none">
            <a:spAutoFit/>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
            <a:pPr>
              <a:defRPr sz="100">
                <a:solidFill>
                  <a:srgbClr val="FFFFFF"/>
                </a:solidFill>
              </a:defRPr>
            </a:pPr>
            <a:r>
              <a:t>文字标注与图案填充共31页，您现在浏览的是第12页!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0402" name=""/>
          <p:cNvSpPr/>
          <p:nvPr>
            <p:ph type="title"/>
          </p:nvPr>
        </p:nvSpPr>
        <p:spPr>
          <a:xfrm>
            <a:off x="2057400" y="609600"/>
            <a:ext cx="6019800" cy="4873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3200" b="1" i="0" u="none" baseline="0">
                <a:solidFill>
                  <a:schemeClr val="bg1"/>
                </a:solidFill>
                <a:latin typeface="Arial"/>
              </a:defRPr>
            </a:lvl1pPr>
          </a:lstStyle>
          <a:p>
            <a:pPr lvl="0"/>
            <a:r>
              <a:rPr lang="zh-CN" altLang="en-US" sz="2800">
                <a:latin typeface="楷体_GB2312" pitchFamily="49" charset="-122"/>
                <a:ea typeface="楷体_GB2312" pitchFamily="49" charset="-122"/>
              </a:rPr>
              <a:t>编辑标注文字</a:t>
            </a:r>
            <a:endParaRPr lang="zh-CN" altLang="en-US" sz="2800">
              <a:latin typeface="楷体_GB2312" pitchFamily="49" charset="-122"/>
              <a:ea typeface="楷体_GB2312" pitchFamily="49" charset="-122"/>
            </a:endParaRPr>
          </a:p>
        </p:txBody>
      </p:sp>
      <p:sp>
        <p:nvSpPr>
          <p:cNvPr id="230403" name=""/>
          <p:cNvSpPr/>
          <p:nvPr>
            <p:ph type="body" idx="4294967295"/>
          </p:nvPr>
        </p:nvSpPr>
        <p:spPr>
          <a:xfrm>
            <a:off x="457200" y="1676400"/>
            <a:ext cx="8267700" cy="4648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 typeface="Wingdings" pitchFamily="2" charset="2"/>
              <a:buChar char="v"/>
              <a:defRPr kumimoji="0" lang="en-US" altLang="en-US" sz="2400" b="0" i="0" u="none" baseline="0">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200" b="0" i="0" u="none" baseline="0">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accent2"/>
              </a:buClr>
              <a:buSzTx/>
              <a:buFontTx/>
              <a:buChar char="•"/>
              <a:defRPr kumimoji="0" lang="en-US" altLang="en-US" sz="1800" b="0" i="0" u="none" baseline="0">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600" b="0" i="0" u="none" baseline="0">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defRPr>
            </a:lvl5pPr>
          </a:lstStyle>
          <a:p>
            <a:pPr lvl="0"/>
            <a:r>
              <a:rPr lang="zh-CN" altLang="en-US" sz="2800" b="1">
                <a:solidFill>
                  <a:schemeClr val="tx2"/>
                </a:solidFill>
                <a:latin typeface="宋体" pitchFamily="2" charset="-122"/>
                <a:ea typeface="宋体" pitchFamily="2" charset="-122"/>
              </a:rPr>
              <a:t>在</a:t>
            </a:r>
            <a:r>
              <a:rPr lang="en-US" altLang="zh-CN" sz="2800" b="1">
                <a:solidFill>
                  <a:schemeClr val="tx2"/>
                </a:solidFill>
                <a:latin typeface="宋体" pitchFamily="2" charset="-122"/>
                <a:ea typeface="宋体" pitchFamily="2" charset="-122"/>
              </a:rPr>
              <a:t>AutoCAD</a:t>
            </a:r>
            <a:r>
              <a:rPr lang="zh-CN" altLang="en-US" sz="2800" b="1">
                <a:solidFill>
                  <a:schemeClr val="tx2"/>
                </a:solidFill>
                <a:latin typeface="宋体" pitchFamily="2" charset="-122"/>
                <a:ea typeface="宋体" pitchFamily="2" charset="-122"/>
              </a:rPr>
              <a:t>中编辑单行文字标注与多行文字标注都可以使用</a:t>
            </a:r>
            <a:r>
              <a:rPr lang="en-US" altLang="zh-CN" sz="2800" b="1">
                <a:solidFill>
                  <a:schemeClr val="tx2"/>
                </a:solidFill>
                <a:latin typeface="宋体" pitchFamily="2" charset="-122"/>
                <a:ea typeface="宋体" pitchFamily="2" charset="-122"/>
              </a:rPr>
              <a:t>ddedit</a:t>
            </a:r>
            <a:r>
              <a:rPr lang="zh-CN" altLang="en-US" sz="2800" b="1">
                <a:solidFill>
                  <a:schemeClr val="tx2"/>
                </a:solidFill>
                <a:latin typeface="宋体" pitchFamily="2" charset="-122"/>
                <a:ea typeface="宋体" pitchFamily="2" charset="-122"/>
              </a:rPr>
              <a:t>命令来完成，但选择不同类型的标注文字，打开的对话框也不相同。</a:t>
            </a:r>
            <a:endParaRPr lang="zh-CN" altLang="en-US" sz="2800" b="1">
              <a:solidFill>
                <a:schemeClr val="tx2"/>
              </a:solidFill>
              <a:latin typeface="宋体" pitchFamily="2" charset="-122"/>
              <a:ea typeface="宋体" pitchFamily="2" charset="-122"/>
            </a:endParaRPr>
          </a:p>
          <a:p>
            <a:pPr lvl="0" algn="just">
              <a:buNone/>
            </a:pPr>
            <a:r>
              <a:rPr lang="zh-CN" altLang="en-US" sz="2800" b="1">
                <a:solidFill>
                  <a:schemeClr val="tx2"/>
                </a:solidFill>
                <a:latin typeface="宋体" pitchFamily="2" charset="-122"/>
                <a:ea typeface="宋体" pitchFamily="2" charset="-122"/>
              </a:rPr>
              <a:t>      如编辑使用</a:t>
            </a:r>
            <a:r>
              <a:rPr lang="en-US" altLang="zh-CN" sz="2800" b="1">
                <a:solidFill>
                  <a:schemeClr val="tx2"/>
                </a:solidFill>
                <a:latin typeface="宋体" pitchFamily="2" charset="-122"/>
                <a:ea typeface="宋体" pitchFamily="2" charset="-122"/>
              </a:rPr>
              <a:t>text</a:t>
            </a:r>
            <a:r>
              <a:rPr lang="zh-CN" altLang="en-US" sz="2800" b="1">
                <a:solidFill>
                  <a:schemeClr val="tx2"/>
                </a:solidFill>
                <a:latin typeface="宋体" pitchFamily="2" charset="-122"/>
                <a:ea typeface="宋体" pitchFamily="2" charset="-122"/>
              </a:rPr>
              <a:t>命令创建的单行文字标注，其命令行操作如下：</a:t>
            </a:r>
            <a:endParaRPr lang="zh-CN" altLang="en-US" sz="2800" b="1">
              <a:solidFill>
                <a:schemeClr val="tx2"/>
              </a:solidFill>
              <a:latin typeface="宋体" pitchFamily="2" charset="-122"/>
              <a:ea typeface="宋体" pitchFamily="2" charset="-122"/>
            </a:endParaRPr>
          </a:p>
          <a:p>
            <a:pPr lvl="0" algn="just">
              <a:buNone/>
            </a:pPr>
            <a:endParaRPr lang="en-US" altLang="zh-CN" sz="2800" b="1">
              <a:solidFill>
                <a:schemeClr val="tx2"/>
              </a:solidFill>
              <a:latin typeface="宋体" pitchFamily="2" charset="-122"/>
              <a:ea typeface="宋体" pitchFamily="2" charset="-122"/>
            </a:endParaRPr>
          </a:p>
        </p:txBody>
      </p:sp>
      <p:pic>
        <p:nvPicPr>
          <p:cNvPr id="230404" name=""/>
          <p:cNvPicPr/>
          <p:nvPr/>
        </p:nvPicPr>
        <p:blipFill>
          <a:blip r:embed="rId2"/>
          <a:stretch>
            <a:fillRect/>
          </a:stretch>
        </p:blipFill>
        <p:spPr>
          <a:xfrm>
            <a:off x="1547812" y="4365625"/>
            <a:ext cx="5761038" cy="1408112"/>
          </a:xfrm>
          <a:prstGeom prst="rect">
            <a:avLst/>
          </a:prstGeom>
          <a:noFill/>
          <a:ln>
            <a:noFill/>
            <a:miter lim="800000"/>
          </a:ln>
          <a:effectLst/>
        </p:spPr>
      </p:pic>
      <p:sp>
        <p:nvSpPr>
          <p:cNvPr id="230405" name="Date Placeholder 3"/>
          <p:cNvSpPr>
            <a:spLocks noGrp="1"/>
          </p:cNvSpPr>
          <p:nvPr>
            <p:ph type="dt" sz="half" idx="2"/>
          </p:nvPr>
        </p:nvSpPr>
        <p:spPr/>
        <p:txBody>
          <a:bodyPr/>
          <a:lstStyle/>
          <a:p>
            <a:pPr lvl="0"/>
            <a:endParaRPr lang="en-US" altLang="zh-CN" sz="1000">
              <a:ea typeface="宋体" pitchFamily="2" charset="-122"/>
            </a:endParaRPr>
          </a:p>
        </p:txBody>
      </p:sp>
      <p:sp>
        <p:nvSpPr>
          <p:cNvPr id="230406" name="Footer Placeholder 4"/>
          <p:cNvSpPr>
            <a:spLocks noGrp="1"/>
          </p:cNvSpPr>
          <p:nvPr>
            <p:ph type="ftr" sz="quarter" idx="3"/>
          </p:nvPr>
        </p:nvSpPr>
        <p:spPr/>
        <p:txBody>
          <a:bodyPr/>
          <a:lstStyle/>
          <a:p>
            <a:pPr lvl="0" algn="r"/>
            <a:r>
              <a:rPr lang="en-US" altLang="zh-CN" sz="1000">
                <a:ea typeface="宋体" pitchFamily="2" charset="-122"/>
              </a:rPr>
              <a:t>.themegallery.</a:t>
            </a:r>
            <a:endParaRPr lang="en-US" altLang="zh-CN" sz="1000">
              <a:ea typeface="宋体" pitchFamily="2" charset="-122"/>
            </a:endParaRPr>
          </a:p>
        </p:txBody>
      </p:sp>
      <p:sp>
        <p:nvSpPr>
          <p:cNvPr id="230407" name="TextBox 230406"/>
          <p:cNvSpPr txBox="1"/>
          <p:nvPr/>
        </p:nvSpPr>
        <p:spPr>
          <a:xfrm flipH="1">
            <a:off x="0" y="0"/>
            <a:ext cx="0" cy="0"/>
          </a:xfrm>
          <a:prstGeom prst="rect">
            <a:avLst/>
          </a:prstGeom>
          <a:noFill/>
        </p:spPr>
        <p:txBody>
          <a:bodyPr wrap="none">
            <a:spAutoFit/>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
            <a:pPr>
              <a:defRPr sz="100">
                <a:solidFill>
                  <a:srgbClr val="FFFFFF"/>
                </a:solidFill>
              </a:defRPr>
            </a:pPr>
            <a:r>
              <a:t>文字标注与图案填充共31页，您现在浏览的是第13页!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nodeType="clickEffect">
                                  <p:stCondLst>
                                    <p:cond delay="0"/>
                                  </p:stCondLst>
                                  <p:childTnLst>
                                    <p:set>
                                      <p:cBhvr additive="base">
                                        <p:cTn id="6" dur="1" fill="hold">
                                          <p:stCondLst>
                                            <p:cond delay="0"/>
                                          </p:stCondLst>
                                        </p:cTn>
                                        <p:tgtEl>
                                          <p:spTgt spid="230404"/>
                                        </p:tgtEl>
                                        <p:attrNameLst>
                                          <p:attrName>style.visibility</p:attrName>
                                        </p:attrNameLst>
                                      </p:cBhvr>
                                      <p:to>
                                        <p:strVal val="visible"/>
                                      </p:to>
                                    </p:set>
                                    <p:anim calcmode="lin" valueType="num">
                                      <p:cBhvr additive="base">
                                        <p:cTn id="7" dur="500" fill="hold"/>
                                        <p:tgtEl>
                                          <p:spTgt spid="230404"/>
                                        </p:tgtEl>
                                        <p:attrNameLst>
                                          <p:attrName>ppt_x</p:attrName>
                                        </p:attrNameLst>
                                      </p:cBhvr>
                                      <p:tavLst>
                                        <p:tav tm="0">
                                          <p:val>
                                            <p:strVal val="0-#ppt_w/2"/>
                                          </p:val>
                                        </p:tav>
                                        <p:tav tm="100000">
                                          <p:val>
                                            <p:strVal val="#ppt_x"/>
                                          </p:val>
                                        </p:tav>
                                      </p:tavLst>
                                    </p:anim>
                                    <p:anim calcmode="lin" valueType="num">
                                      <p:cBhvr additive="base">
                                        <p:cTn id="8" dur="500" fill="hold"/>
                                        <p:tgtEl>
                                          <p:spTgt spid="23040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2450" name=""/>
          <p:cNvSpPr/>
          <p:nvPr>
            <p:ph type="title"/>
          </p:nvPr>
        </p:nvSpPr>
        <p:spPr>
          <a:xfrm>
            <a:off x="2057400" y="609600"/>
            <a:ext cx="6019800" cy="4873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3200" b="1" i="0" u="none" baseline="0">
                <a:solidFill>
                  <a:schemeClr val="bg1"/>
                </a:solidFill>
                <a:latin typeface="Arial"/>
              </a:defRPr>
            </a:lvl1pPr>
          </a:lstStyle>
          <a:p>
            <a:pPr lvl="0"/>
            <a:r>
              <a:rPr lang="zh-CN" altLang="en-US" sz="2800">
                <a:latin typeface="楷体_GB2312" pitchFamily="49" charset="-122"/>
                <a:ea typeface="楷体_GB2312" pitchFamily="49" charset="-122"/>
              </a:rPr>
              <a:t>调整标注文字的整体比例</a:t>
            </a:r>
            <a:endParaRPr lang="zh-CN" altLang="en-US" sz="2800">
              <a:latin typeface="楷体_GB2312" pitchFamily="49" charset="-122"/>
              <a:ea typeface="楷体_GB2312" pitchFamily="49" charset="-122"/>
            </a:endParaRPr>
          </a:p>
        </p:txBody>
      </p:sp>
      <p:sp>
        <p:nvSpPr>
          <p:cNvPr id="232451" name=""/>
          <p:cNvSpPr/>
          <p:nvPr>
            <p:ph type="body" idx="4294967295"/>
          </p:nvPr>
        </p:nvSpPr>
        <p:spPr>
          <a:xfrm>
            <a:off x="457200" y="1676400"/>
            <a:ext cx="8267700" cy="4648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 typeface="Wingdings" pitchFamily="2" charset="2"/>
              <a:buChar char="v"/>
              <a:defRPr kumimoji="0" lang="en-US" altLang="en-US" sz="2400" b="0" i="0" u="none" baseline="0">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200" b="0" i="0" u="none" baseline="0">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accent2"/>
              </a:buClr>
              <a:buSzTx/>
              <a:buFontTx/>
              <a:buChar char="•"/>
              <a:defRPr kumimoji="0" lang="en-US" altLang="en-US" sz="1800" b="0" i="0" u="none" baseline="0">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600" b="0" i="0" u="none" baseline="0">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defRPr>
            </a:lvl5pPr>
          </a:lstStyle>
          <a:p>
            <a:pPr lvl="0"/>
            <a:r>
              <a:rPr lang="zh-CN" altLang="en-US" sz="3200" b="1">
                <a:solidFill>
                  <a:schemeClr val="tx2"/>
                </a:solidFill>
                <a:latin typeface="仿宋_GB2312" pitchFamily="49" charset="-122"/>
                <a:ea typeface="仿宋_GB2312" pitchFamily="49" charset="-122"/>
              </a:rPr>
              <a:t>使用</a:t>
            </a:r>
            <a:r>
              <a:rPr lang="en-US" altLang="zh-CN" sz="3200" b="1">
                <a:solidFill>
                  <a:schemeClr val="tx2"/>
                </a:solidFill>
                <a:latin typeface="仿宋_GB2312" pitchFamily="49" charset="-122"/>
                <a:ea typeface="仿宋_GB2312" pitchFamily="49" charset="-122"/>
              </a:rPr>
              <a:t>scaletext</a:t>
            </a:r>
            <a:r>
              <a:rPr lang="zh-CN" altLang="en-US" sz="3200" b="1">
                <a:solidFill>
                  <a:schemeClr val="tx2"/>
                </a:solidFill>
                <a:latin typeface="仿宋_GB2312" pitchFamily="49" charset="-122"/>
                <a:ea typeface="仿宋_GB2312" pitchFamily="49" charset="-122"/>
              </a:rPr>
              <a:t>命令可以更改一个或多个文字对象（如文字、多行文字和属性）的比例，可以指定相对比例因子或绝对文字高度，或者调整选定文字的比例以匹配现有文字的高度。每个文字对象使用同一个比例因子设置比例，并且保持当前的位置。该命令在调整建筑图形的文字标注或调整因版本原因替换字体后形成的字体特性改变时特别有用。</a:t>
            </a:r>
            <a:endParaRPr lang="zh-CN" altLang="en-US" sz="3200" b="1">
              <a:solidFill>
                <a:schemeClr val="tx2"/>
              </a:solidFill>
              <a:latin typeface="仿宋_GB2312" pitchFamily="49" charset="-122"/>
              <a:ea typeface="仿宋_GB2312" pitchFamily="49" charset="-122"/>
            </a:endParaRPr>
          </a:p>
          <a:p>
            <a:pPr lvl="0"/>
            <a:endParaRPr lang="en-US" altLang="zh-CN" sz="3200" b="1">
              <a:solidFill>
                <a:schemeClr val="tx2"/>
              </a:solidFill>
              <a:latin typeface="仿宋_GB2312" pitchFamily="49" charset="-122"/>
              <a:ea typeface="仿宋_GB2312" pitchFamily="49" charset="-122"/>
            </a:endParaRPr>
          </a:p>
        </p:txBody>
      </p:sp>
      <p:sp>
        <p:nvSpPr>
          <p:cNvPr id="232452" name="Date Placeholder 3"/>
          <p:cNvSpPr>
            <a:spLocks noGrp="1"/>
          </p:cNvSpPr>
          <p:nvPr>
            <p:ph type="dt" sz="half" idx="2"/>
          </p:nvPr>
        </p:nvSpPr>
        <p:spPr/>
        <p:txBody>
          <a:bodyPr/>
          <a:lstStyle/>
          <a:p>
            <a:pPr lvl="0"/>
            <a:endParaRPr lang="en-US" altLang="zh-CN" sz="1000">
              <a:ea typeface="宋体" pitchFamily="2" charset="-122"/>
            </a:endParaRPr>
          </a:p>
        </p:txBody>
      </p:sp>
      <p:sp>
        <p:nvSpPr>
          <p:cNvPr id="232453" name="Footer Placeholder 4"/>
          <p:cNvSpPr>
            <a:spLocks noGrp="1"/>
          </p:cNvSpPr>
          <p:nvPr>
            <p:ph type="ftr" sz="quarter" idx="3"/>
          </p:nvPr>
        </p:nvSpPr>
        <p:spPr/>
        <p:txBody>
          <a:bodyPr/>
          <a:lstStyle/>
          <a:p>
            <a:pPr lvl="0" algn="r"/>
            <a:r>
              <a:rPr lang="en-US" altLang="zh-CN" sz="1000">
                <a:ea typeface="宋体" pitchFamily="2" charset="-122"/>
              </a:rPr>
              <a:t>.themegallery.</a:t>
            </a:r>
            <a:endParaRPr lang="en-US" altLang="zh-CN" sz="1000">
              <a:ea typeface="宋体" pitchFamily="2" charset="-122"/>
            </a:endParaRPr>
          </a:p>
        </p:txBody>
      </p:sp>
      <p:sp>
        <p:nvSpPr>
          <p:cNvPr id="232454" name="TextBox 232453"/>
          <p:cNvSpPr txBox="1"/>
          <p:nvPr/>
        </p:nvSpPr>
        <p:spPr>
          <a:xfrm flipH="1">
            <a:off x="0" y="0"/>
            <a:ext cx="0" cy="0"/>
          </a:xfrm>
          <a:prstGeom prst="rect">
            <a:avLst/>
          </a:prstGeom>
          <a:noFill/>
        </p:spPr>
        <p:txBody>
          <a:bodyPr wrap="none">
            <a:spAutoFit/>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
            <a:pPr>
              <a:defRPr sz="100">
                <a:solidFill>
                  <a:srgbClr val="FFFFFF"/>
                </a:solidFill>
              </a:defRPr>
            </a:pPr>
            <a:r>
              <a:t>文字标注与图案填充共31页，您现在浏览的是第14页!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666" name=""/>
          <p:cNvSpPr/>
          <p:nvPr>
            <p:ph type="title"/>
          </p:nvPr>
        </p:nvSpPr>
        <p:spPr>
          <a:xfrm>
            <a:off x="2057400" y="609600"/>
            <a:ext cx="6019800" cy="4873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3200" b="1" i="0" u="none" baseline="0">
                <a:solidFill>
                  <a:schemeClr val="bg1"/>
                </a:solidFill>
                <a:latin typeface="Arial"/>
              </a:defRPr>
            </a:lvl1pPr>
          </a:lstStyle>
          <a:p>
            <a:pPr lvl="0"/>
            <a:r>
              <a:rPr lang="zh-CN" altLang="en-US" sz="2800">
                <a:latin typeface="楷体_GB2312" pitchFamily="49" charset="-122"/>
                <a:ea typeface="楷体_GB2312" pitchFamily="49" charset="-122"/>
              </a:rPr>
              <a:t>文字快显</a:t>
            </a:r>
            <a:endParaRPr lang="zh-CN" altLang="en-US" sz="2800">
              <a:latin typeface="楷体_GB2312" pitchFamily="49" charset="-122"/>
              <a:ea typeface="楷体_GB2312" pitchFamily="49" charset="-122"/>
            </a:endParaRPr>
          </a:p>
        </p:txBody>
      </p:sp>
      <p:sp>
        <p:nvSpPr>
          <p:cNvPr id="241667" name=""/>
          <p:cNvSpPr/>
          <p:nvPr>
            <p:ph type="body" idx="4294967295"/>
          </p:nvPr>
        </p:nvSpPr>
        <p:spPr>
          <a:xfrm>
            <a:off x="457200" y="1676400"/>
            <a:ext cx="8267700" cy="4648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 typeface="Wingdings" pitchFamily="2" charset="2"/>
              <a:buChar char="v"/>
              <a:defRPr kumimoji="0" lang="en-US" altLang="en-US" sz="2400" b="0" i="0" u="none" baseline="0">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200" b="0" i="0" u="none" baseline="0">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accent2"/>
              </a:buClr>
              <a:buSzTx/>
              <a:buFontTx/>
              <a:buChar char="•"/>
              <a:defRPr kumimoji="0" lang="en-US" altLang="en-US" sz="1800" b="0" i="0" u="none" baseline="0">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600" b="0" i="0" u="none" baseline="0">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a:defRPr>
            </a:lvl5pPr>
          </a:lstStyle>
          <a:p>
            <a:pPr lvl="0">
              <a:lnSpc>
                <a:spcPct val="90000"/>
              </a:lnSpc>
            </a:pPr>
            <a:r>
              <a:rPr lang="zh-CN" altLang="en-US" sz="3200" b="1">
                <a:solidFill>
                  <a:schemeClr val="accent2"/>
                </a:solidFill>
                <a:latin typeface="仿宋_GB2312" pitchFamily="49" charset="-122"/>
                <a:ea typeface="仿宋_GB2312" pitchFamily="49" charset="-122"/>
              </a:rPr>
              <a:t>在命令行中执行</a:t>
            </a:r>
            <a:r>
              <a:rPr lang="en-US" altLang="zh-CN" sz="3200" b="1">
                <a:solidFill>
                  <a:schemeClr val="accent2"/>
                </a:solidFill>
                <a:latin typeface="仿宋_GB2312" pitchFamily="49" charset="-122"/>
                <a:ea typeface="仿宋_GB2312" pitchFamily="49" charset="-122"/>
              </a:rPr>
              <a:t>qtext</a:t>
            </a:r>
            <a:r>
              <a:rPr lang="zh-CN" altLang="en-US" sz="3200" b="1">
                <a:solidFill>
                  <a:schemeClr val="accent2"/>
                </a:solidFill>
                <a:latin typeface="仿宋_GB2312" pitchFamily="49" charset="-122"/>
                <a:ea typeface="仿宋_GB2312" pitchFamily="49" charset="-122"/>
              </a:rPr>
              <a:t>命令可以调整文字显示状态。</a:t>
            </a:r>
            <a:endParaRPr lang="zh-CN" altLang="en-US" sz="3200" b="1">
              <a:solidFill>
                <a:schemeClr val="accent2"/>
              </a:solidFill>
              <a:latin typeface="仿宋_GB2312" pitchFamily="49" charset="-122"/>
              <a:ea typeface="仿宋_GB2312" pitchFamily="49" charset="-122"/>
            </a:endParaRPr>
          </a:p>
          <a:p>
            <a:pPr lvl="0">
              <a:lnSpc>
                <a:spcPct val="90000"/>
              </a:lnSpc>
            </a:pPr>
            <a:r>
              <a:rPr lang="zh-CN" altLang="en-US" sz="3200" b="1">
                <a:solidFill>
                  <a:schemeClr val="accent2"/>
                </a:solidFill>
                <a:latin typeface="仿宋_GB2312" pitchFamily="49" charset="-122"/>
                <a:ea typeface="仿宋_GB2312" pitchFamily="49" charset="-122"/>
              </a:rPr>
              <a:t>    在进行建筑绘图时，通常图形中都包含有较多的标注文字，而每当用户在进行移动、复制等各种编辑操作时，命令的执行速度以及视图切换会变得缓慢。在这种情况下，用户就可以使用</a:t>
            </a:r>
            <a:r>
              <a:rPr lang="en-US" altLang="zh-CN" sz="3200" b="1">
                <a:solidFill>
                  <a:schemeClr val="accent2"/>
                </a:solidFill>
                <a:latin typeface="仿宋_GB2312" pitchFamily="49" charset="-122"/>
                <a:ea typeface="仿宋_GB2312" pitchFamily="49" charset="-122"/>
              </a:rPr>
              <a:t>qtext</a:t>
            </a:r>
            <a:r>
              <a:rPr lang="zh-CN" altLang="en-US" sz="3200" b="1">
                <a:solidFill>
                  <a:schemeClr val="accent2"/>
                </a:solidFill>
                <a:latin typeface="仿宋_GB2312" pitchFamily="49" charset="-122"/>
                <a:ea typeface="仿宋_GB2312" pitchFamily="49" charset="-122"/>
              </a:rPr>
              <a:t>命令将所有标注文字设置为快速显示方式，从而提高图形的显示速度。文字快显的方式是将图形中的文字以二维线框的形式显示。</a:t>
            </a:r>
            <a:endParaRPr lang="zh-CN" altLang="en-US" sz="3200" b="1">
              <a:solidFill>
                <a:schemeClr val="accent2"/>
              </a:solidFill>
              <a:latin typeface="仿宋_GB2312" pitchFamily="49" charset="-122"/>
              <a:ea typeface="仿宋_GB2312" pitchFamily="49" charset="-122"/>
            </a:endParaRPr>
          </a:p>
          <a:p>
            <a:pPr lvl="0" algn="just">
              <a:lnSpc>
                <a:spcPct val="90000"/>
              </a:lnSpc>
              <a:buNone/>
            </a:pPr>
            <a:endParaRPr lang="en-US" altLang="zh-CN" sz="3200" b="1">
              <a:solidFill>
                <a:schemeClr val="accent2"/>
              </a:solidFill>
              <a:latin typeface="仿宋_GB2312" pitchFamily="49" charset="-122"/>
              <a:ea typeface="仿宋_GB2312" pitchFamily="49" charset="-122"/>
            </a:endParaRPr>
          </a:p>
        </p:txBody>
      </p:sp>
      <p:sp>
        <p:nvSpPr>
          <p:cNvPr id="241668" name="Date Placeholder 3"/>
          <p:cNvSpPr>
            <a:spLocks noGrp="1"/>
          </p:cNvSpPr>
          <p:nvPr>
            <p:ph type="dt" sz="half" idx="2"/>
          </p:nvPr>
        </p:nvSpPr>
        <p:spPr/>
        <p:txBody>
          <a:bodyPr/>
          <a:lstStyle/>
          <a:p>
            <a:pPr lvl="0"/>
            <a:endParaRPr lang="en-US" altLang="zh-CN" sz="1000">
              <a:ea typeface="宋体" pitchFamily="2" charset="-122"/>
            </a:endParaRPr>
          </a:p>
        </p:txBody>
      </p:sp>
      <p:sp>
        <p:nvSpPr>
          <p:cNvPr id="241669" name="Footer Placeholder 4"/>
          <p:cNvSpPr>
            <a:spLocks noGrp="1"/>
          </p:cNvSpPr>
          <p:nvPr>
            <p:ph type="ftr" sz="quarter" idx="3"/>
          </p:nvPr>
        </p:nvSpPr>
        <p:spPr/>
        <p:txBody>
          <a:bodyPr/>
          <a:lstStyle/>
          <a:p>
            <a:pPr lvl="0" algn="r"/>
            <a:r>
              <a:rPr lang="en-US" altLang="zh-CN" sz="1000">
                <a:ea typeface="宋体" pitchFamily="2" charset="-122"/>
              </a:rPr>
              <a:t>.themegallery.</a:t>
            </a:r>
            <a:endParaRPr lang="en-US" altLang="zh-CN" sz="1000">
              <a:ea typeface="宋体" pitchFamily="2" charset="-122"/>
            </a:endParaRPr>
          </a:p>
        </p:txBody>
      </p:sp>
      <p:sp>
        <p:nvSpPr>
          <p:cNvPr id="241670" name="TextBox 241669"/>
          <p:cNvSpPr txBox="1"/>
          <p:nvPr/>
        </p:nvSpPr>
        <p:spPr>
          <a:xfrm flipH="1">
            <a:off x="0" y="0"/>
            <a:ext cx="0" cy="0"/>
          </a:xfrm>
          <a:prstGeom prst="rect">
            <a:avLst/>
          </a:prstGeom>
          <a:noFill/>
        </p:spPr>
        <p:txBody>
          <a:bodyPr wrap="none">
            <a:spAutoFit/>
          </a:bodyPr>
          <a:lstStyle>
            <a:defPPr algn="l" rtl="0" eaLnBrk="1" hangingPunct="1">
              <a:defRPr kumimoji="0" lang="en-US" b="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defRPr>
            </a:lvl5pPr>
          </a:lstStyle>
          <a:p/>
          <a:p>
            <a:pPr>
              <a:defRPr sz="100">
                <a:solidFill>
                  <a:srgbClr val="FFFFFF"/>
                </a:solidFill>
              </a:defRPr>
            </a:pPr>
            <a:r>
              <a:t>文字标注与图案填充共31页，您现在浏览的是第15页!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https://d.book118.com/678044070116006030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13TGp_natural_light_v2">
  <a:themeElements>
    <a:clrScheme name="">
      <a:dk1>
        <a:srgbClr val="FFFFFF"/>
      </a:dk1>
      <a:lt1>
        <a:srgbClr val="000000"/>
      </a:lt1>
      <a:dk2>
        <a:srgbClr val="C0C0C0"/>
      </a:dk2>
      <a:lt2>
        <a:srgbClr val="003399"/>
      </a:lt2>
      <a:accent1>
        <a:srgbClr val="5E9CDA"/>
      </a:accent1>
      <a:accent2>
        <a:srgbClr val="93C052"/>
      </a:accent2>
      <a:accent3>
        <a:srgbClr val="9BBB59"/>
      </a:accent3>
      <a:accent4>
        <a:srgbClr val="8064A2"/>
      </a:accent4>
      <a:accent5>
        <a:srgbClr val="4BACC6"/>
      </a:accent5>
      <a:accent6>
        <a:srgbClr val="F79646"/>
      </a:accent6>
      <a:hlink>
        <a:srgbClr val="FF9933"/>
      </a:hlink>
      <a:folHlink>
        <a:srgbClr val="855ADA"/>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C0C0C0"/>
        </a:dk2>
        <a:lt2>
          <a:srgbClr val="142288"/>
        </a:lt2>
        <a:accent1>
          <a:srgbClr val="39998E"/>
        </a:accent1>
        <a:accent2>
          <a:srgbClr val="14CAEE"/>
        </a:accent2>
        <a:accent3>
          <a:srgbClr val="9BBB59"/>
        </a:accent3>
        <a:accent4>
          <a:srgbClr val="8064A2"/>
        </a:accent4>
        <a:accent5>
          <a:srgbClr val="4BACC6"/>
        </a:accent5>
        <a:accent6>
          <a:srgbClr val="F79646"/>
        </a:accent6>
        <a:hlink>
          <a:srgbClr val="8963E9"/>
        </a:hlink>
        <a:folHlink>
          <a:srgbClr val="3067B8"/>
        </a:folHlink>
      </a:clrScheme>
    </a:extraClrScheme>
    <a:extraClrScheme>
      <a:clrScheme name="">
        <a:dk1>
          <a:srgbClr val="FFFFFF"/>
        </a:dk1>
        <a:lt1>
          <a:srgbClr val="000000"/>
        </a:lt1>
        <a:dk2>
          <a:srgbClr val="C0C0C0"/>
        </a:dk2>
        <a:lt2>
          <a:srgbClr val="003399"/>
        </a:lt2>
        <a:accent1>
          <a:srgbClr val="5E9CDA"/>
        </a:accent1>
        <a:accent2>
          <a:srgbClr val="93C052"/>
        </a:accent2>
        <a:accent3>
          <a:srgbClr val="9BBB59"/>
        </a:accent3>
        <a:accent4>
          <a:srgbClr val="8064A2"/>
        </a:accent4>
        <a:accent5>
          <a:srgbClr val="4BACC6"/>
        </a:accent5>
        <a:accent6>
          <a:srgbClr val="F79646"/>
        </a:accent6>
        <a:hlink>
          <a:srgbClr val="FF9933"/>
        </a:hlink>
        <a:folHlink>
          <a:srgbClr val="855ADA"/>
        </a:folHlink>
      </a:clrScheme>
    </a:extraClrScheme>
    <a:extraClrScheme>
      <a:clrScheme name="">
        <a:dk1>
          <a:srgbClr val="FFFFFF"/>
        </a:dk1>
        <a:lt1>
          <a:srgbClr val="000000"/>
        </a:lt1>
        <a:dk2>
          <a:srgbClr val="C0C0C0"/>
        </a:dk2>
        <a:lt2>
          <a:srgbClr val="124458"/>
        </a:lt2>
        <a:accent1>
          <a:srgbClr val="98C13D"/>
        </a:accent1>
        <a:accent2>
          <a:srgbClr val="40BAD2"/>
        </a:accent2>
        <a:accent3>
          <a:srgbClr val="9BBB59"/>
        </a:accent3>
        <a:accent4>
          <a:srgbClr val="8064A2"/>
        </a:accent4>
        <a:accent5>
          <a:srgbClr val="4BACC6"/>
        </a:accent5>
        <a:accent6>
          <a:srgbClr val="F79646"/>
        </a:accent6>
        <a:hlink>
          <a:srgbClr val="715EE6"/>
        </a:hlink>
        <a:folHlink>
          <a:srgbClr val="238DD5"/>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16</vt:i4>
      </vt:variant>
    </vt:vector>
  </HeadingPairs>
  <TitlesOfParts>
    <vt:vector baseType="lpstr" size="24">
      <vt:lpstr>Arial</vt:lpstr>
      <vt:lpstr>Calibri</vt:lpstr>
      <vt:lpstr>Wingdings</vt:lpstr>
      <vt:lpstr>宋体</vt:lpstr>
      <vt:lpstr>楷体_GB2312</vt:lpstr>
      <vt:lpstr>仿宋_GB2312</vt:lpstr>
      <vt:lpstr>Webdings</vt:lpstr>
      <vt:lpstr>Office Theme</vt:lpstr>
      <vt:lpstr>第七章  节文字标注与图案填充</vt:lpstr>
      <vt:lpstr>创建文字标注</vt:lpstr>
      <vt:lpstr>创建文字标注</vt:lpstr>
      <vt:lpstr>新建文字标注样式</vt:lpstr>
      <vt:lpstr>新建文字标注样式</vt:lpstr>
      <vt:lpstr>设定文字标注样式参数</vt:lpstr>
      <vt:lpstr>设定文字标注样式参数</vt:lpstr>
      <vt:lpstr>创建单行文字标注</vt:lpstr>
      <vt:lpstr>创建单行文字标注</vt:lpstr>
      <vt:lpstr>创建多行文字标注</vt:lpstr>
      <vt:lpstr>在标注文字中插入特殊符号</vt:lpstr>
      <vt:lpstr>在标注文字中插入特殊符号</vt:lpstr>
      <vt:lpstr>编辑标注文字</vt:lpstr>
      <vt:lpstr>调整标注文字的整体比例</vt:lpstr>
      <vt:lpstr>文字快显</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2024-09-07T08:13:15.121</cp:lastPrinted>
  <dcterms:created xsi:type="dcterms:W3CDTF">2024-09-07T00:13:15Z</dcterms:created>
  <dcterms:modified xsi:type="dcterms:W3CDTF">2024-09-07T00:13:16Z</dcterms:modified>
</cp:coreProperties>
</file>