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0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0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A4A4C-A515-4480-97D9-BFFEDDE33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799BE8-6CA9-4815-9BE3-5E9F3BFA2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91C7DA-F051-445B-8C4E-803E58E7E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2ED812-79D9-4192-A036-09867E1EB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103FC8-B370-4EA8-8235-85955EFD8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2C277-BA2D-4390-9AEB-B033A0CC7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1B3F7F-B049-4A5A-AB18-390B79A50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F69C4-5BE6-4097-89C0-A5F70F231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D196F-E8B3-4AA8-B734-F30C30822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D8DCD3-A56C-4E7F-9501-B65EFF16A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15C48-025D-445B-B4CB-4EDD99B14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wd2"/>
              </a:cxn>
              <a:cxn ang="cd4">
                <a:pos x="hc" y="b"/>
              </a:cxn>
              <a:cxn ang="cd4">
                <a:pos x="wd2" y="iwd2"/>
              </a:cxn>
              <a:cxn ang="0">
                <a:pos x="r" y="vc"/>
              </a:cxn>
              <a:cxn ang="3">
                <a:pos x="wd2" y="hd2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391" r:id="rId2"/>
    <p:sldLayoutId id="2147488392" r:id="rId3"/>
    <p:sldLayoutId id="2147488393" r:id="rId4"/>
    <p:sldLayoutId id="2147488394" r:id="rId5"/>
    <p:sldLayoutId id="2147488395" r:id="rId6"/>
    <p:sldLayoutId id="2147488396" r:id="rId7"/>
    <p:sldLayoutId id="2147488397" r:id="rId8"/>
    <p:sldLayoutId id="2147488398" r:id="rId9"/>
    <p:sldLayoutId id="2147488399" r:id="rId10"/>
    <p:sldLayoutId id="214748840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7.xml" /><Relationship Id="rId3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4410106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江西S Time真人密室逃脱（南昌店）景区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景区概述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景区管理和运营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游客体验和评价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景区设施和服务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景区文化和活动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景区概述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景区的地理位置和特点</a:t>
            </a:r>
            <a:endParaRPr lang="zh-CN" altLang="en-US"/>
          </a:p>
        </p:txBody>
      </p:sp>
      <p:sp>
        <p:nvSpPr>
          <p:cNvPr id="1049066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802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68" name="矩形 48"/>
          <p:cNvSpPr/>
          <p:nvPr>
            <p:custDataLst>
              <p:tags r:id="rId3"/>
            </p:custDataLst>
          </p:nvPr>
        </p:nvSpPr>
        <p:spPr>
          <a:xfrm>
            <a:off x="608400" y="2583916"/>
            <a:ext cx="259159" cy="2611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文本框 52"/>
          <p:cNvSpPr txBox="1"/>
          <p:nvPr>
            <p:custDataLst>
              <p:tags r:id="rId4"/>
            </p:custDataLst>
          </p:nvPr>
        </p:nvSpPr>
        <p:spPr>
          <a:xfrm>
            <a:off x="110720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7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地理位置：位于江西省南昌市，具体位于市中心繁华地段</a:t>
            </a:r>
            <a:endParaRPr lang="zh-CN" altLang="en-US" sz="27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2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745" y="2062239"/>
            <a:ext cx="5099761" cy="3616432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20"/>
          <p:cNvSpPr/>
          <p:nvPr>
            <p:custDataLst>
              <p:tags r:id="rId6"/>
            </p:custDataLst>
          </p:nvPr>
        </p:nvSpPr>
        <p:spPr>
          <a:xfrm>
            <a:off x="6348120" y="2583916"/>
            <a:ext cx="259159" cy="261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3"/>
          <p:cNvSpPr txBox="1"/>
          <p:nvPr>
            <p:custDataLst>
              <p:tags r:id="rId7"/>
            </p:custDataLst>
          </p:nvPr>
        </p:nvSpPr>
        <p:spPr>
          <a:xfrm>
            <a:off x="6846922" y="2369145"/>
            <a:ext cx="4404883" cy="243854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特点：集密室逃脱、剧本杀、角色扮演等多种玩法于一体，具有极高的趣味性和挑战性，是年轻人喜爱的休闲娱乐场所之一。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景区的主题和特色</a:t>
            </a:r>
            <a:endParaRPr lang="zh-CN" altLang="en-US"/>
          </a:p>
        </p:txBody>
      </p:sp>
      <p:sp>
        <p:nvSpPr>
          <p:cNvPr id="1049124" name="矩形 31"/>
          <p:cNvSpPr/>
          <p:nvPr>
            <p:custDataLst>
              <p:tags r:id="rId2"/>
            </p:custDataLst>
          </p:nvPr>
        </p:nvSpPr>
        <p:spPr>
          <a:xfrm>
            <a:off x="608400" y="2032401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主题：密室逃脱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"/>
          <p:cNvSpPr/>
          <p:nvPr>
            <p:custDataLst>
              <p:tags r:id="rId3"/>
            </p:custDataLst>
          </p:nvPr>
        </p:nvSpPr>
        <p:spPr>
          <a:xfrm>
            <a:off x="608400" y="4015816"/>
            <a:ext cx="10970811" cy="1691783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特色：沉浸式体验、团队合作、智力挑战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景区的发展历程和现状</a:t>
            </a:r>
            <a:endParaRPr lang="zh-CN" altLang="en-US"/>
          </a:p>
        </p:txBody>
      </p:sp>
      <p:sp>
        <p:nvSpPr>
          <p:cNvPr id="104917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景区在市场上的地位和影响力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江西S Time真人密室逃脱（南昌店）景区的历史和发展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当前景区的规模和设施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景区未来的发展方向和规划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2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景区设施和服务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密室逃脱游戏介绍</a:t>
            </a:r>
            <a:endParaRPr lang="zh-CN" altLang="en-US"/>
          </a:p>
        </p:txBody>
      </p:sp>
      <p:sp>
        <p:nvSpPr>
          <p:cNvPr id="104930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游戏关卡设计：具有挑战性和趣味性，难度适中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1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谜题设置：多样化，考验玩家的智慧和团队协作能力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场景布置：逼真，营造出紧张刺激的氛围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2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游戏规则：简单易懂，玩家可快速上手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景区设施和服务的质量和特色</a:t>
            </a:r>
            <a:endParaRPr lang="zh-CN" altLang="en-US"/>
          </a:p>
        </p:txBody>
      </p:sp>
      <p:sp>
        <p:nvSpPr>
          <p:cNvPr id="10493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设施：提供多种主题的密室，每个密室设计独特，具有高度的沉浸感和挑战性。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服务：专业的工作人员全程引导，提供线索和谜题解答，确保游客的顺利通关。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特色：结合江西地方文化，融入历史、民俗等元素，为游客带来别具一格的体验。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难度：难度适中，适合各种年龄层的游客，提供单人任务和团队协作任务。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景区安全保障措施</a:t>
            </a:r>
            <a:endParaRPr lang="zh-CN" altLang="en-US"/>
          </a:p>
        </p:txBody>
      </p:sp>
      <p:sp>
        <p:nvSpPr>
          <p:cNvPr id="104946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6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7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消防设施：景区内的消防设施完备，定期进行消防演练。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警示标识：景区内设置明显的安全警示标识，提醒游客注意安全。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安全设施：景区内设有全方位的安全监控系统，确保游客安全。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8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紧急救援：景区配备专业的紧急救援队伍，随时应对突发状况。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53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景区文化和活动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https://d.book118.com/678044101067006041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1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宋体</vt:lpstr>
      <vt:lpstr>Office Theme</vt:lpstr>
      <vt:lpstr>江西S Time真人密室逃脱（南昌店）景区</vt:lpstr>
      <vt:lpstr>目录</vt:lpstr>
      <vt:lpstr>单击添加章节标题</vt:lpstr>
      <vt:lpstr>景区概述</vt:lpstr>
      <vt:lpstr>景区的地理位置和特点</vt:lpstr>
      <vt:lpstr>景区的主题和特色</vt:lpstr>
      <vt:lpstr>景区的发展历程和现状</vt:lpstr>
      <vt:lpstr>景区设施和服务</vt:lpstr>
      <vt:lpstr>密室逃脱游戏介绍</vt:lpstr>
      <vt:lpstr>景区设施和服务的质量和特色</vt:lpstr>
      <vt:lpstr>景区安全保障措施</vt:lpstr>
      <vt:lpstr>景区文化和活动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2024-09-20T08:10:30.796</cp:lastPrinted>
  <dcterms:created xsi:type="dcterms:W3CDTF">2024-09-20T00:10:30Z</dcterms:created>
  <dcterms:modified xsi:type="dcterms:W3CDTF">2024-09-20T00:10:32Z</dcterms:modified>
</cp:coreProperties>
</file>