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CC451-0F1E-4FAC-820C-A7D0F6781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82539-B5F7-494D-B4D8-6890A986A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7C412-00AE-4096-B4F5-D500AC4EC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CDC8E-846A-4283-AFFA-CBD77306E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9318E9-D96D-49CE-9698-E7B125F9B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F4FBC5-A47F-48F3-9BCC-4E67A0311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010015-6808-45CB-8010-E9D71D3FF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AD030-EDF4-41E1-8FEE-1840E7834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9D9FF-1EDA-48DA-827D-8276330F0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0B41D-3420-41A8-9270-72B272BCE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07485-29FD-4D1A-8A2E-FF170DF6B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4501503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新生儿的知识点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新生儿的基本特征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新生儿的喂养和护理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新生儿常见的健康问题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新生儿的发展和早期教育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新生儿的安全和健康保障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新生儿的基本特征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新生儿是指从出生到28天之间的婴儿。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新生儿是婴儿阶段的开始，这个阶段是宝宝从母体到独立生活的过渡期。新生儿的身体和器官系统都在迅速发育，需要特别的护理和关注。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新生儿在身体发育方面表现出快速的增长和变化。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新生儿在出生后的几周内会经历许多身体变化，包括体重增加、身高增长、头围扩大等。这些变化是宝宝正常生长发育的标志，也是评估宝宝健康状况的重要指标。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8354" r="383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新生儿的身体发育特点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新生儿的生理特点包括体温调节、睡眠、消化等方面的特点。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新生儿的体温调节能力较弱，容易受到外界环境的影响而出现体温波动。新生儿的睡眠周期也不同于成人，需要更多的睡眠时间来促进大脑发育。此外，新生儿的消化系统还不够成熟，需要特别的饮食护理。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新生儿的喂养和护理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促进母婴情感联系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提供全面营养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促进大脑发育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4979" b="497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母乳喂养有助于建立母婴之间的亲密关系，促进宝宝的情感发展。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母乳含有丰富的营养成分，能够满足新生儿生长发育的需要。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母乳中的免疫球蛋白和抗体有助于增强新生儿的免疫力，降低感染风险。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母乳喂养有助于促进新生儿的大脑发育和智力发展。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005" r="1600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根据新生儿的需要选择适合的配方奶，确保营养成分接近母乳。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选择合适的配方奶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在喂养前要洗手、消毒奶瓶、奶嘴等器具，确保卫生安全。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在冲泡奶粉时要控制好温度，避免过热或过冷，以适合新生儿的口感。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控制温度适宜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根据新生儿的需要和体重增长情况，适量调整喂养量和次数。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适量喂养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人工喂养的注意事项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34" r="189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624" r="196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88" r="1698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新生儿的日常护理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定期给新生儿洗澡、更换尿布，保持身体干净整洁。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为新生儿提供一个温暖、安静、舒适的环境，有利于其生长发育。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在新生儿脐带脱落前，要保持干燥、清洁，避免感染。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定期测量新生儿的身高、体重、头围等指标，关注其生长发育情况。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保持清洁卫生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提供舒适的环境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注意脐带护理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观察生长情况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新生儿常见的健康问题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https://d.book118.com/678045015032006040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2024-09-18T11:43:42.780</cp:lastPrinted>
  <dcterms:created xsi:type="dcterms:W3CDTF">2024-09-18T03:43:42Z</dcterms:created>
  <dcterms:modified xsi:type="dcterms:W3CDTF">2024-09-18T03:43:44Z</dcterms:modified>
</cp:coreProperties>
</file>