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C0D151-D490-4FA7-BC35-F9BC889D0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D1985-8F50-435D-B388-BB555B1C3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CA29D4-8578-441A-B1A4-7E20AE201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5134EF-81B7-4E55-9148-906FFBAE3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FD1BEE-7638-4B80-8FC2-60FBF8A11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63FBC8-A730-4649-9698-0C3C3DB60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A70744-27FD-4C13-A636-63CA9E8B0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F729F1-7D97-473B-ABDF-705DA82E7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9DDA20-7833-4195-AD80-588C472D9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A7912C-9C58-4448-811C-7714A48F0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23E93D-B195-4161-852C-CCD53E03C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4503005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议案会议纪要课件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议案会议概述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议案的提出与审议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议案的表决与决议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议案的执行与监督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议案会议纪要的撰写与发布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议案会议概述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16" b="23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议案会议是一种正式的、有组织地讨论和决定议案的会议，通常由政府、组织或团体发起。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议案会议旨在集思广益，通过讨论和辩论，达成共识，为决策提供依据和支持。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议案会议的定义和目的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发起人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通常是政府、组织或团体的领导或代表，负责提出议案并组织会议。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参议员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参与议案讨论和表决的人员，通常来自相关领域或行业的专家、学者、利益相关者等。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工作人员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负责会议的筹备、组织、记录和报告等工作的人员。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议案会议的参与者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48" b="1674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发起人向会议提交议案，并介绍议案的目的、背景和意义。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提出议案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参会人员就议案展开讨论和辩论，提出意见和建议。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讨论和辩论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参会人员对议案进行表决，决定是否通过或拒绝议案。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表决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工作人员记录会议内容和结果，撰写会议纪要和报告，向发起人和参会人员汇报。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记录和报告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议案会议的流程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议案的提出与审议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议案的来源与分类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议案来源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议案可以来自不同的渠道，包括政府部门、议员个人、社会团体和公民等。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议案分类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根据内容、性质和重要程度，议案可分为普通议案和特别议案，也可分为立法议案、行政议案和司法议案等。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议案的提出与撰写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议案的提出需要按照规定的程序进行，通常需要向议会提交书面议案，并由议员署名。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提出程序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议案的撰写需要符合规范，包括明确的主题、内容和理由，以及合理的解决方案和实施计划。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撰写要求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议案的审议通常需要经过多个环节，包括宣读、质询、辩论和表决等。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审议流程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在审议过程中，可以对议案进行修改，但修改的范围和内容需要符合相关规定，不能违背原议案的基本原则和精神。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修改规定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议案的审议与修改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议案的表决与决议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https://d.book118.com/678045030055006044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2024-09-24T12:27:35.526</cp:lastPrinted>
  <dcterms:created xsi:type="dcterms:W3CDTF">2024-09-24T04:27:35Z</dcterms:created>
  <dcterms:modified xsi:type="dcterms:W3CDTF">2024-09-24T04:27:37Z</dcterms:modified>
</cp:coreProperties>
</file>