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DFFFEC6-92A0-48FE-A1F1-F9445FD8AE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76D393-6F0C-4152-AC61-C18D7DA7FC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105BA26-6A49-4A06-9313-19FD054D3E8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711D229-6B22-4662-9F5C-7A79E480AE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1F10502-208B-4374-8C6A-F43426CEC9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E51320-EE40-40CF-9665-5EE5E8131FB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B82F46B-6CB5-4D9D-9EE9-DCFA61762B1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673DD21-48EC-4D67-BA69-D62F3838AE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5C00658-7FC7-429D-A839-9AD6763D5D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BF7D581-1C09-4F38-A4D8-2F2086FA91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0EFDC77-88C3-437A-BB9F-12316BE0D6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7804511503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1204838" y="3711175"/>
            <a:ext cx="8039100"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050" b="1">
                <a:solidFill>
                  <a:schemeClr val="accent3">
                    <a:alpha val="100000"/>
                  </a:schemeClr>
                </a:solidFill>
                <a:latin typeface="Microsoft Yahei"/>
                <a:ea typeface="Microsoft Yahei"/>
                <a:cs typeface="Microsoft Yahei"/>
              </a:rPr>
              <a:t>公文规范与写作课件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172958" y="1368038"/>
            <a:ext cx="4792980" cy="411099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公文基础知识</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公文写作技巧</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公文写作实例分析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公文处理流程</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公文规范与写作常见问题解答</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公文基础知识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明确公文的定义和分类，了解公文的基本概念和类型。</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公文是机关、团体、企事业单位在行政管理活动中所形成的具有法定效力和规范体式的公务文书，是传达贯彻党和国家的方针政策，公布法规和规章，指导、布置和商洽工作，请示和答复问题，报告、通报和交流情况等的重要工具。根据不同的标准，公文可划分为不同种类。按照行文方向，可分为上行文、平行文和下行文；按照紧急程度，可分为特急公文和常规公文；按照秘密等级，可分为机密公文、秘密公文和普通公文等。</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公文的定义与分类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掌握公文的基本格式和结构，了解公文各部分的构成要素和排列顺序。</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公文一般由眉首、主体和版记三部分组成。眉首包括发文机关标识、发文字号、秘密等级和保密期限、紧急程度、签发人等要素；主体包括公文标题、主送机关、正文、附件说明、发文机关署名、成文日期、印章等要素；版记包括主题词、抄送单位、印发单位和印发日期等要素。各部分要素的排列顺序遵循一定的规范，以确保公文的完整性和规范性。</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详细描述</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公文的格式与结构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了解公文的行文规则和要求，掌握行文的基本原则和注意事项。</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公文的行文应遵循准确、简明、庄重的原则。在行文中，应使用规范的语言和文字，避免使用口语化和感情色彩过重的语言；应准确表达意图，避免产生歧义；应简洁明了，避免冗长和繁琐的表达。同时，公文行文还应遵循一定的规则和要求，如请示应一文一事，报告不得夹带请示事项等。在行文中应注意处理好各种关系，如主送机关与抄送机关的关系、上行文与下行文的关系等，以确保公文的合法性和有效性。</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公文的行文规范</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公文写作技巧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2863" r="12863"/>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23611" r="23611"/>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公文写作的语言要求</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公文语言必须准确无误，避免使用歧义或含糊不清的措辞。</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公文应简洁明了，避免冗长和复杂的句子结构。</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公文语言要符合正式书面语规范，避免口语化和俚语。</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使用标准的公文格式和术语，确保公文的专业性和权威性。</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准确</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简练</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正式</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规范</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明确主旨</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层次分明</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突出重点</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完整连贯</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公文写作的逻辑结构</a:t>
              </a:r>
            </a:p>
          </p:txBody>
        </p:sp>
      </p:grpSp>
      <p:pic>
        <p:nvPicPr>
          <p:cNvPr id="28" name="Picture 28"/>
          <p:cNvPicPr>
            <a:picLocks noChangeAspect="1"/>
          </p:cNvPicPr>
          <p:nvPr/>
        </p:nvPicPr>
        <p:blipFill>
          <a:blip r:embed="rId2"/>
          <a:srcRect t="14852" b="14852"/>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21810" r="21810"/>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2413" r="12413"/>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在撰写公文时，首先明确主旨，确保内容紧扣主题。</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合理安排段落和层次，使公文条理清晰，易于阅读。</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在撰写公文时，应突出重点，强调重要信息。</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确保公文内容完整，逻辑严密，前后连贯。</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2413" r="1241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3450" r="13450"/>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通过对比突出事物的特点和差异。</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对比</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通过排比增强语势，突出重点。</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排比</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用事物的特征代替事物本身，使语言形象生动。</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借代</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赋予事物以人的特征，增强表达效果。</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拟人</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公文写作的修辞手法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公文写作实例分析</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https://d.book118.com/678045115030006026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59</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2024-09-03T06:57:00.573</cp:lastPrinted>
  <dcterms:created xsi:type="dcterms:W3CDTF">2024-09-02T22:57:00Z</dcterms:created>
  <dcterms:modified xsi:type="dcterms:W3CDTF">2024-09-02T22:57:02Z</dcterms:modified>
</cp:coreProperties>
</file>