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95DDE-A097-40B2-B9CC-41682CD24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A92DF-3B19-47EB-99F5-FD16DF7DC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E3B8F-EDF1-4819-90F1-95C3BDA6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B8531-4764-44F6-8F54-5E6F6B02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7AA78-0EB8-47C9-AAAC-E56126D4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1B46C-CDC2-4C42-AECC-58F71F6D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863DC-EE97-4163-BE56-C453ACF2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2F688-FF9C-42C8-8994-EC8BD6F13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A850A-F824-462A-9777-F735C465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478CE-AB5D-4D32-9AB2-672FE8A7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718F8-360A-4678-B456-BDF870192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0026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风控助理职业生涯规划书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汇报时间：20XX-XX-XX</a:t>
            </a:r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自我认知与职业目标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专业技能与知识储备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实践经验与项目经历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求职策略与职场准备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继续教育与自我提升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自我认知与职业目标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出生年月：1995年5月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自我介绍与能力评估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北京大学经济学本科，南开大学经济学硕士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曾在腾讯公司担任风控助理，现任职于阿里巴巴集团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技能与证书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拥有风控师资格证书，熟悉数据分析工具如Python和SQL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具备较强的学习能力和责任感，善于团队合作和沟通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自我介绍与能力评估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28" r="1832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00" r="1460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97" r="1699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对风控领域充满热情，希望在风险控制方向发展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成为一名优秀风控师，为集团提供高效、准确的风控解决方案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目标定位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职业兴趣与目标定位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长期规划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短期规划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在大型互联网公司担任风控专家，负责全面风险管理工作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在现有岗位上继续深耕，争取获得更多的业务经验和技能提升，同时通过不断学习提升自己的综合能力。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长期与短期职业规划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专业技能与知识储备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了解风险识别、评估、监控和应对的理论知识，为实际工作提供指导。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掌握风险控制的基本原理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理解并掌握公司内部的风险控制模型和流程，以更好地应用在实际工作中。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深入学习公司内部风控模型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了解行业内的风险控制动态和最佳实践，不断更新自己的知识储备。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关注行业风控动态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风控理论学习与积累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学习数据挖掘技术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掌握数据挖掘的基本算法和模型，如聚类、分类、回归等，以更好地挖掘数据背后的风险信息。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培养数据驱动的决策思维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运用数据分析与挖掘技能，为决策提供数据支持和建议，提高决策的科学性和准确性。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熟练掌握数据分析工具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如Excel、Python、R等，能够利用这些工具进行数据清洗、整合和分析。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数据分析与挖掘技能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学习相关法律法规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了解与风控相关的法律法规和标准，如《公司法》、《证券法》、《反洗钱法》等，确保工作合规合法。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关注行业动态与最佳实践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了解行业内最新的风控动态和技术创新，借鉴最佳实践，提升自己的工作水平。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了解公司业务运作流程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熟悉公司的业务运作流程和风险点，以便更好地针对实际情况进行风险控制。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业务知识与行业动态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实践经验与项目经历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参与过的风控项目介绍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金融行业风控模型构建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作为核心成员参与了银行信用卡风险评估模型的构建，通过数据挖掘和机器学习技术识别羊毛党、恶意欺诈等恶意行为，有效提升了信用卡业务的风险水平。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电商网站恶意订单识别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参与了公司电商网站恶意订单的识别工作，利用行为分析、时间序列分析和异常检测等技术手段，准确识别羊毛党、黄牛等恶意行为，保护企业营销资金。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某互联网公司风控模型优化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作为项目负责人，主导了公司内部风控模型的优化工作，通过引入深度学习技术提升了模型准确率，实现了90%以上的恶意行为识别率，有效降低了公司营销资金。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某银行信用卡风险评估模型重构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负责重构信用卡风险评估模型，引入集成学习算法和特征工程技术，提高了模型预测精度和稳定性，为银行带来了显著的收益。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个人负责的项目经验分享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在某银行项目中，作为核心成员与多个部门协同工作，共同完成了信用卡风险评估模型的构建和优化工作，展现了良好的团队合作能力和沟通技巧。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在某互联网公司项目中，作为项目负责人，带领团队完成了风控模型优化工作，成功推动了项目的进展并取得了良好的成果。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领导力展示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团队合作与领导力展示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求职策略与职场准备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简历优化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突出个人技能和经验：在简历中详细描述与风控助理职位相关的技能和经验，例如数据分析、风险识别、流程优化等。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053" b="240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强调成果和贡献：列举在之前工作中取得的成果和贡献，如降低风险率、提高工作效率等。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73" b="85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简历优化与面试技巧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简洁明了：保持简历简洁、有条理，避免冗余和无关信息。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简历优化与面试技巧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表达清晰：在面试中保持清晰、流畅的表达，展示自己的专业知识和技能。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准备充分：提前了解公司背景、岗位职责和要求，为面试做好充分准备。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关注细节：注意面试礼仪、细节问题，如着装、提问技巧等。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简历优化与面试技巧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https://d.book118.com/678050026043006046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2024-09-27T03:10:16.194</cp:lastPrinted>
  <dcterms:created xsi:type="dcterms:W3CDTF">2024-09-26T19:10:16Z</dcterms:created>
  <dcterms:modified xsi:type="dcterms:W3CDTF">2024-09-26T19:10:18Z</dcterms:modified>
</cp:coreProperties>
</file>