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F82E99-D625-4866-9D4B-6E2B0D1190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813DC2-6E05-4A1A-BAFA-5B244C6BF3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CD9CCE-8A99-48F7-82B6-0350F334A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685688-86AB-46EE-99C2-01DFC79FF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2031EB-D23E-44A8-8C43-714EBA45BD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9685D4-E5EA-4A15-9051-659F6E1BAE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49EA81-465C-42D1-9F1F-72893F0CCA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5089D8-2258-499F-AAA5-EF1152C7CB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C20B47-86A4-4093-8763-F58622E644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011832-6EC1-4FB1-B7D8-F66ED00D6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0F0CC-4F14-4621-997D-1A5EC967A2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5003505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港口与航道工程施工工艺的安全管理与安全保障</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港口与航道工程施工工艺概述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安全管理与安全保障的核心概念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港口与航道工程施工工艺的安全管理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港口与航道工程施工工艺的安全保障措施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安全管理与安全保障的挑战与解决方案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港口与航道工程施工工艺的安全管理与安全保障案例研究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港口与航道工程施工工艺概述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施工工艺是指在进行港口与航道工程施工过程中，按照一定的施工流程、技术要求和操作规范，完成特定施工任务的方法和手段。</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施工工艺具有专业性、规范性和系统性，需要遵循相应的技术标准和操作规程，以确保施工质量和安全。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合理的施工工艺能够提高施工效率，缩短工期，降低工程成本。</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提高施工效率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875" r="15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保证施工质量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保障施工安全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按照规定的施工工艺进行操作，可以确保施工质量符合设计要求和相关标准。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科学的施工工艺能够降低施工风险，保障施工人员的人身安全。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港口与航道工程施工工艺的发展历程可以追溯到古代的航运和港口建设，随着科技的不断进步，施工工艺也不断得到改进和完善。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现代的港口与航道工程施工工艺正朝着自动化、智能化、绿色化的方向发展，采用先进的施工设备和技术手段，提高施工效率和安全性。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安全管理与安全保障的核心概念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安全管理定义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安全管理是指在港口与航道工程施工过程中，通过一系列计划、组织、协调、控制和监管措施，确保施工现场的安全和工人的生命安全。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安全管理制度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建立和完善安全管理制度，包括安全生产责任制、安全教育培训制度、安全检查制度等，确保各项安全工作得到有效执行。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安全风险评估与控制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对施工过程中的危险源进行辨识、评估和控制，采取相应的安全措施，降低事故发生的概率和影响程度。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安全设施配置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根据施工工艺和现场实际情况，合理配置安全设施，如防护栏、安全网、警示标志等，提高施工现场的安全防护水平。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安全保障定义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安全保障是指在港口与航道工程施工过程中，通过技术手段和管理措施，为施工现场提供必要的安全条件和保障措施，确保施工安全顺利进行。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安全技术措施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采取必要的安全技术措施，如防洪、防台风、防火等，确保施工过程的安全性和稳定性。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542" r="165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26" r="16626"/>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安全保障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安全评估是指在港口与航道工程施工过程中，对施工现场的安全状况进行评估和检查，及时发现和消除安全隐患。</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安全评估定义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通过风险识别和评估，确定施工过程中的危险源和风险因素，为制定相应的安全措施提供依据。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风险识别与评估</a:t>
            </a:r>
          </a:p>
        </p:txBody>
      </p:sp>
      <p:pic>
        <p:nvPicPr>
          <p:cNvPr id="10" name="Picture 10"/>
          <p:cNvPicPr>
            <a:picLocks noChangeAspect="1"/>
          </p:cNvPicPr>
          <p:nvPr/>
        </p:nvPicPr>
        <p:blipFill>
          <a:blip r:embed="rId3"/>
          <a:srcRect l="16542" r="16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定期进行安全检查，发现问题及时整改，确保施工现场的安全状况符合相关标准和规定。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安全检查与整改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安全评估与风险控制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安全文化定义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安全文化是指企业在长期安全生产和经营活动中逐步形成的，并为员工所认可和遵循的安全价值观、行为准则和道德规范等。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安全意识培养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通过安全教育培训和宣传活动，提高员工的安全意识和安全素质，增强员工对安全工作的重视程度。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安全激励机制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建立安全激励机制，对在安全生产和安全管理中表现突出的个人或团队进行表彰和奖励，激发员工参与安全工作的积极性和创造性。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安全文化的建设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港口与航道工程施工工艺的安全管理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在施工前进行全面的安全风险评估，识别潜在的安全隐患和风险点，为后续的安全管理提供依据。</a:t>
            </a:r>
          </a:p>
        </p:txBody>
      </p:sp>
      <p:pic>
        <p:nvPicPr>
          <p:cNvPr id="5" name="Picture 5"/>
          <p:cNvPicPr>
            <a:picLocks noChangeAspect="1"/>
          </p:cNvPicPr>
          <p:nvPr/>
        </p:nvPicPr>
        <p:blipFill>
          <a:blip r:embed="rId2"/>
          <a:srcRect l="18292" r="182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1292" r="212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安全风险评估</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对参与施工的人员进行安全培训和教育，提高员工的安全意识和技能水平。</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安全培训与教育</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根据施工需要，配备必要的安全设施和防护用品，确保施工过程中的安全。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安全设施配备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施工前的安全管理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167" r="151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应急预案与演练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制定完善的安全应急预案，并定期组织演练，提高应对突发事件的能力。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安全检查与监督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施工过程中定期进行安全检查，确保各项安全措施得到有效执行。同时加强现场监督，及时纠正不安全行为。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危险作业管理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对危险性较大的作业进行严格管理，制定专项安全技术措施，确保作业过程的安全可控。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施工过程中的安全管理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https://d.book118.com/678050035055006043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2024-09-22T23:10:33.976</cp:lastPrinted>
  <dcterms:created xsi:type="dcterms:W3CDTF">2024-09-22T15:10:33Z</dcterms:created>
  <dcterms:modified xsi:type="dcterms:W3CDTF">2024-09-22T15:10:36Z</dcterms:modified>
</cp:coreProperties>
</file>