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9B6A2-366A-437A-A133-CED620A8E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4A9DA-ACCD-41F5-B589-5BB7EF0DE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8B1BB-3749-4825-9EF3-1B6441812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2594C-E944-4392-9E4B-0210D38D2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B754CF-F7AF-4A96-80D2-67D9A70BB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009F45-FE2E-4D63-B25B-A54420BAA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5B8D92-5CBE-4C0A-8156-6877CAC05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B111D-16A3-41D1-B09F-86565131F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6C990-AE57-434F-9E32-719AC7F53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F926A-14BA-4267-BB2D-0531678DE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A4792-3425-476E-B48F-0EFE1173F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500520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师校园教育师德师风演讲培训课件\n## 1.教师校园教育师德师风的重要性\n### 1.1师德师风对教师职业发展的影响\n### 1.2师德师风对学生成长的影响\n### 1.3师德师风对校园教育环境的影响\n## 2.教师校园教育师德师风的规范与要求\n### 2.1教师职业道德规范的基本要求\n### 2.2教师职业行为规范的具体要求\n### 2.3教师职业道德与职业行为的关系\n## 3.教师校园教育师德师风的建设与提升\n### 3.1加强师德师风教育的组织与实施\n### 3.2提高教师个人师德师风的修养\n### 3.3建立师德师风激励与约束机制\n## 4.教师校园教育师德师风演讲技巧与方法\n### 4.1师德师风演讲的准备与策划\n### 4.2师德师风演讲的内容与结构\n### 4.3师德师风演讲的表达与互动\n## 5.教师校园教育师德师风演讲的实践案例分析\n### 5.1优秀师德师风演讲案例分析\n### 5.2师德师风演讲中的问题与改进\n### 5.3师德师风演讲的实践与反思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900"/>
              <a:t>教师校园教育师德师风演讲培训课件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教师校园教育师德师风的重要性</a:t>
            </a:r>
            <a:endParaRPr/>
          </a:p>
        </p:txBody>
      </p:sp>
      <p:sp>
        <p:nvSpPr>
          <p:cNvPr id="13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教师职业发展</a:t>
                </a:r>
                <a:endParaRPr/>
              </a:p>
            </p:txBody>
          </p:sp>
          <p:sp>
            <p:nvSpPr>
              <p:cNvPr id="1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师德师风是教师职业发展的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良好的师德师风有助于教师获得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职业荣誉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社会认可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师德师风建设有助于提高教师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教育教学能力</a:t>
                </a:r>
                <a:endParaRPr/>
              </a:p>
            </p:txBody>
          </p:sp>
        </p:grpSp>
        <p:grpSp>
          <p:nvGrpSpPr>
            <p:cNvPr id="17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</a:t>
                </a:r>
                <a:endParaRPr/>
              </a:p>
            </p:txBody>
          </p:sp>
          <p:sp>
            <p:nvSpPr>
              <p:cNvPr id="1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师德师风是教师职业道德的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良好的师德师风有助于教师树立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良好的职业形象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师德师风建设有助于提高教师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职业道德水平</a:t>
                </a:r>
                <a:endParaRPr/>
              </a:p>
            </p:txBody>
          </p:sp>
        </p:grpSp>
        <p:grpSp>
          <p:nvGrpSpPr>
            <p:cNvPr id="18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教师职业成就感</a:t>
                </a:r>
                <a:endParaRPr/>
              </a:p>
            </p:txBody>
          </p:sp>
          <p:sp>
            <p:nvSpPr>
              <p:cNvPr id="18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师德师风是教师职业成就感的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良好的师德师风有助于教师获得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职业满足感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师德师风建设有助于提高教师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职业成就感</a:t>
                </a:r>
                <a:endParaRPr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师德师风对教师职业发展的影响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师德师风对学生成长的影响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学生品德教育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师德师风是学生品德教育的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榜样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良好的师德师风有助于学生树立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正确的价值观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师德师风建设有助于提高学生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品德素质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学生学习兴趣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师德师风是学生学习兴趣的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良好的师德师风有助于学生培养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良好的学习习惯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师德师风建设有助于提高学生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学习能力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学生心理发展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师德师风是学生心理发展的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良好的师德师风有助于学生建立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健康的人际关系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师德师风建设有助于提高学生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心理素质和人际交往能力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校园教育氛围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师德师风是校园教育氛围的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良好的师德师风有助于营造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积极向上的校园氛围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师德师风建设有助于提高校园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教育品质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管理水平</a:t>
                </a:r>
                <a:endParaRPr/>
              </a:p>
            </p:txBody>
          </p:sp>
          <p:sp>
            <p:nvSpPr>
              <p:cNvPr id="21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校园文化建设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师德师风是校园文化建设的重要组成部分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良好的师德师风有助于校园文化的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师德师风建设有助于提高校园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文化建设水平</a:t>
                </a:r>
                <a:endParaRPr/>
              </a:p>
            </p:txBody>
          </p:sp>
          <p:sp>
            <p:nvSpPr>
              <p:cNvPr id="21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校园社会和谐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师德师风是校园社会和谐的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良好的师德师风有助于构建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和谐校园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和谐社会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师德师风建设有助于提高校园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社会和谐程度</a:t>
                </a:r>
                <a:endParaRPr/>
              </a:p>
            </p:txBody>
          </p:sp>
          <p:sp>
            <p:nvSpPr>
              <p:cNvPr id="21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师德师风对校园教育环境的影响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教师校园教育师德师风的规范与要求</a:t>
            </a:r>
            <a:endParaRPr/>
          </a:p>
        </p:txBody>
      </p:sp>
      <p:sp>
        <p:nvSpPr>
          <p:cNvPr id="22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教师职业道德规范的基本要求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爱国守法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热爱祖国，拥护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中国共产党的领导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遵守国家法律法规，自觉维护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国家尊严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国家安全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爱岗敬业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忠诚于人民教育事业，热爱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教育工作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认真负责，勤奋努力，不断提高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教育教学水平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关爱学生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尊重学生人格，关心学生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身心健康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保护学生合法权益，促进学生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个性发展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为人师表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道德底线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，树立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良好师德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以身作则，率先垂范，引导学生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立德树新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教师职业行为规范的具体要求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教育教学行为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遵循教育规律，实施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素质教育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关注学生差异，因材施教，提高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教学效果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师生关系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尊重学生，平等对待，建立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民主和谐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的师生关系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关爱学生，倾听学生，引导学生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健康成长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积极参与教育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教研活动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共同进步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整体实力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学术道德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学术诚信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，杜绝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学术不端行为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崇尚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，推动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教育发展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教师职业道德是教师职业行为的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内在动力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教师职业行为是教师职业道德的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外在表现</a:t>
                </a:r>
                <a:endParaRPr/>
              </a:p>
            </p:txBody>
          </p:sp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内在联系</a:t>
                </a:r>
                <a:endParaRPr/>
              </a:p>
            </p:txBody>
          </p:sp>
        </p:grpSp>
        <p:grpSp>
          <p:nvGrpSpPr>
            <p:cNvPr id="27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良好的教师职业道德有助于教师规范职业行为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规范的教师职业行为有助于提高教师职业道德水平</a:t>
                </a:r>
                <a:endParaRPr/>
              </a:p>
            </p:txBody>
          </p:sp>
          <p:sp>
            <p:nvSpPr>
              <p:cNvPr id="2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相互促进</a:t>
                </a:r>
                <a:endParaRPr/>
              </a:p>
            </p:txBody>
          </p:sp>
        </p:grpSp>
        <p:grpSp>
          <p:nvGrpSpPr>
            <p:cNvPr id="27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教师职业道德与职业行为的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共同提升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有助于提高教师整体素质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教师整体素质的提高有助于推动教育事业的发展</a:t>
                </a:r>
                <a:endParaRPr/>
              </a:p>
            </p:txBody>
          </p:sp>
          <p:sp>
            <p:nvSpPr>
              <p:cNvPr id="2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共同提升</a:t>
                </a:r>
                <a:endParaRPr/>
              </a:p>
            </p:txBody>
          </p:sp>
        </p:grpSp>
      </p:grpSp>
      <p:pic>
        <p:nvPicPr>
          <p:cNvPr id="28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教师职业道德与职业行为的关系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教师校园教育师德师风的建设与提升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组织领导</a:t>
                </a:r>
                <a:endParaRPr/>
              </a:p>
            </p:txBody>
          </p:sp>
          <p:sp>
            <p:nvSpPr>
              <p:cNvPr id="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学校应成立师德师风教育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领导小组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，负责师德师风教育的组织与实施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建立健全师德师风教育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长效机制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，确保师德师风教育的持续开展</a:t>
                </a:r>
                <a:endParaRPr/>
              </a:p>
            </p:txBody>
          </p:sp>
        </p:grpSp>
        <p:grpSp>
          <p:nvGrpSpPr>
            <p:cNvPr id="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教育培训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定期组织教师参加师德师风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，提高教师职业道德水平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鼓励教师自主学习，提高教师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自我修养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自我提升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宣传教育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深入开展师德师风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活动，提高教师职业道德意识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通过校园网站、微信公众号等渠道，宣传师德师风教育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先进典型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成功经验</a:t>
                </a:r>
                <a:endParaRPr/>
              </a:p>
            </p:txBody>
          </p:sp>
        </p:grpSp>
      </p:grpSp>
      <p:pic>
        <p:nvPicPr>
          <p:cNvPr id="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加强师德师风教育的组织与实施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https://d.book118.com/678050052066006041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教师校园教育师德师风演讲培训课件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2024-09-20T07:53:14.434</cp:lastPrinted>
  <dcterms:created xsi:type="dcterms:W3CDTF">2024-09-19T23:53:14Z</dcterms:created>
  <dcterms:modified xsi:type="dcterms:W3CDTF">2024-09-19T23:53:16Z</dcterms:modified>
</cp:coreProperties>
</file>