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27240-DA5D-4FD7-8A6D-0E2F2CAD8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E9535-F048-407D-8BB5-B77BFAEA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8D2F4-6B78-4416-ABC8-EFE5CE726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D0DF5-785B-47E4-BCE8-939F4528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2E6F8-5E32-4D97-818E-D58B6A4D3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CE5DC-787B-41ED-AB49-0460B866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64C0B-5BBC-4B55-8E66-59FFB17B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DFF58-670A-4DF6-90DF-6A77E49B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96A2E-DC7D-45FC-9DED-787F353B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D1849-5BEE-4E46-9AA2-CAF928C9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9BB7A-3940-4374-91AB-1DFD5E9A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2007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新教师入职培训反思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培训内容反思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培训形式反思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自我表现反思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培训效果反思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对未来培训的建议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培训内容反思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学科知识广度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培训内容是否涵盖了所有必要的学科领域，是否有所遗漏。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学科知识与实际应用的结合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培训是否提供了足够的机会让新教师将学科知识与实际教学相结合。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培训中涉及的学科知识是否足够深入，是否能够满足教学需求。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学科知识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培训是否引入了最新的教育理念，是否与当前的教育趋势相符。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理念的前沿性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理念的实践性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理念的完整性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培训所传达的教育理念是否具有实际操作性，是否适用于日常教学。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培训是否全面地介绍了教育理念，是否有所侧重或遗漏。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10" b="35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教学方法的多样性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培训是否提供了多种教学方法，是否满足了不同教师的教学风格需求。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教学方法的实用性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培训所介绍的教学方法是否具有实用性，是否容易在日常教学中实施。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教学方法的创新性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培训是否鼓励新教师尝试创新的教学方法，是否提供了相应的指导和支持。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培训形式反思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内容丰富，但缺乏互动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理论授课的内容通常比较全面，能够提供新教师所需的基本知识和理论框架。然而，这种形式往往缺乏互动，使得教师难以充分吸收和运用所学知识。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操作性强，但理论支撑不足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实践操作环节能够让新教师亲身体验教学技巧和方法，提高实际操作能力。然而，这种形式往往缺乏足够的理论支撑，导致新教师对实践背后的原理理解不足。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促进思考，但时间分配不足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互动交流环节能够激发新教师的思考，促进彼此之间的学习和讨论。然而，在实际培训中，这种形式的时间分配往往不足，限制了深入的交流和讨论。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自我表现反思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https://d.book118.com/678052007076006026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2024-09-03T23:19:18.194</cp:lastPrinted>
  <dcterms:created xsi:type="dcterms:W3CDTF">2024-09-03T15:19:18Z</dcterms:created>
  <dcterms:modified xsi:type="dcterms:W3CDTF">2024-09-03T15:19:20Z</dcterms:modified>
</cp:coreProperties>
</file>