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F5977C-24D9-400D-949A-3F0BC6162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C5DF4-C216-4EF4-8D52-4A4EB91A5B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9755E6-F3FA-49C0-94A5-944D62979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26B000-192A-405B-8B80-8008DF6BC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8B97CB-AC47-4069-9313-E51D905196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67390B-5666-4832-B9DD-9C40249F3C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8845F7-96EF-4CC1-871E-E5D7BA3323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76EC7C-7146-439B-930D-113A6B842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598121-5FDE-4004-ABEB-37DFD5B4F5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E5CC35-139F-4CAD-BE32-26B632185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E20075-B9C0-4825-9FCD-C419223D7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5201100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水利水电工程单元施工量验收评定标准应用</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水利水电工程单元施工量验收评定标准概述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水利水电工程单元施工量验收评定标准的应用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水利水电工程单元施工量验收评定标准实施的评价指标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水利水电工程单元施工量验收评定标准实施中存在的问题及原因分析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提高水利水电工程单元施工量验收评定标准实施效果的建议与措施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保障水利水电工程质量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通过制定和实施水利水电工程单元施工量验收评定标准，确保工程质量符合设计要求和安全标准，保障人民群众生命财产安全。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促进工程建设规范化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评定标准作为水利水电工程建设过程中的重要依据，有助于推动工程建设向规范化、标准化方向发展，提高工程整体质量水平。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适应行业发展需求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随着水利水电工程建设的不断发展和技术进步，需要不断完善和调整评定标准，以适应行业发展的需求。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781" r="277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保证工程质量的必要手段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评定标准是衡量水利水电工程质量的重要尺度，通过严格执行评定标准，可以确保工程施工质量符合规范要求，防止质量问题的发生。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提高工程建设效率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合理的评定标准可以促进工程施工过程中的规范化管理，减少不必要的返工和浪费，提高工程建设效率。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推动行业技术进步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评定标准的不断更新和完善，可以推动水利水电工程建设领域的技术进步和创新，促进行业可持续发展。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评定标准的重要性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水利水电工程单元施工量验收评定标准概述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水利水电工程单元施工量验收评定标准是指在水利水电工程建设过程中，对施工完成的单元工程进行质量检查和验收评定时所遵循的技术规范。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水利水电工程单元施工量验收评定标准可分为土石方工程、混凝土工程、砌石工程、金属结构安装工程、机电设备安装工程等类别。</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施工质量评定</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根据设计文件、施工合同和相关技术标准，对施工完成的单元工程进行质量等级评定，包括合格和优良两个等级。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验收程序和组织</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明确单元工程验收的程序和组织，包括申请报告、现场检查、资料审核、验收结论等环节。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施工质量控制</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包括原材料、中间产品和工程实体的质量控制，以及施工过程中的质量检查和监督。</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评定标准的内容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评定标准的历史与发展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历史沿革</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水利水电工程单元施工量验收评定标准随着我国水利水电工程建设的发展而不断完善，经历了多次修订和更新。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未来水利水电工程单元施工量验收评定标准将继续向规范化、精细化、智能化方向发展，注重提高验收评定的准确性和效率，推动水利水电工程建设质量的不断提升。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水利水电工程单元施工量验收评定标准的应用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工程量清单内容</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包括分部分项工程项目、措施项目、其他项目等，明确项目名称、计量单位、工程数量、综合单价等。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工程量清单编制注意事项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确保清单项目不漏项、不错项，工程量计算准确，价格合理，同时考虑风险因素。</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工程量清单编制原则</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遵循客观、公正、科学、合理的原则，按照水利水电工程设计图纸、技术规范和施工合同要求进行编制。</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工程量清单编制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工程量验收注意事项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确保验收过程公正、公开、透明，及时处理验收中发现的问题，保证工程质量。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工程量验收程序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按照施工合同约定的程序进行，包括施工单位自检、监理单位抽检、建设单位复检等环节。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工程量验收内容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核对实际完成工程量与清单工程量是否一致，检查工程质量是否符合设计要求和合同约定。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工程量验收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https://d.book118.com/678052011000006036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2024-09-15T00:39:35.116</cp:lastPrinted>
  <dcterms:created xsi:type="dcterms:W3CDTF">2024-09-14T16:39:35Z</dcterms:created>
  <dcterms:modified xsi:type="dcterms:W3CDTF">2024-09-14T16:39:37Z</dcterms:modified>
</cp:coreProperties>
</file>