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3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A0120-ECD7-4DEA-9A1E-DA69A12D8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524E9-58E0-4151-B430-00564CB9C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3DC46-B55F-4B2E-90F4-BF7160E94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237BD-AAAE-4AEC-9F13-D4626929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42733-2705-472D-9076-49478708B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6D2388-28D9-47D1-A13A-218D1F610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16A30-9240-4332-B3F6-09E7E4FF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66A76-7639-472E-BA7E-25390F2D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5A8F8-C5D8-4FAA-9541-2E79B3BB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30C9E-D6BD-4205-A618-FD725636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B9E38-E011-45C1-B7F0-A5E5BC55E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324" r:id="rId2"/>
    <p:sldLayoutId id="2147496325" r:id="rId3"/>
    <p:sldLayoutId id="2147496326" r:id="rId4"/>
    <p:sldLayoutId id="2147496327" r:id="rId5"/>
    <p:sldLayoutId id="2147496328" r:id="rId6"/>
    <p:sldLayoutId id="2147496329" r:id="rId7"/>
    <p:sldLayoutId id="2147496330" r:id="rId8"/>
    <p:sldLayoutId id="2147496331" r:id="rId9"/>
    <p:sldLayoutId id="2147496332" r:id="rId10"/>
    <p:sldLayoutId id="214749633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3076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扁桃体炎患者的生活细节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日常饮食注意事项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生活习惯调整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预防感染措施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扁桃体炎并发症的预防与处理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心理调适与情绪管理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日常饮食注意事项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保持清淡易消化</a:t>
            </a:r>
            <a:endParaRPr lang="zh-CN" altLang="en-US"/>
          </a:p>
        </p:txBody>
      </p:sp>
      <p:sp>
        <p:nvSpPr>
          <p:cNvPr id="10489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减少油腻、煎炸食物的摄入，如炸鸡、薯条等。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避免辛辣、刺激性食物，如辣椒、姜、蒜等。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多食用新鲜蔬菜、水果，保持营养均衡。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适量摄入高蛋白食物，如鱼、瘦肉等。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多喝水，避免干燥</a:t>
            </a:r>
            <a:endParaRPr lang="zh-CN" altLang="en-US"/>
          </a:p>
        </p:txBody>
      </p:sp>
      <p:sp>
        <p:nvSpPr>
          <p:cNvPr id="104899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扁桃体炎患者应多喝水，保持口腔湿润，有助于缓解喉咙疼痛和不适感。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避免食用干燥、辛辣、刺激性食物，以免加重喉咙疼痛和不适感。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多喝水还有助于排出体内的毒素，有助于扁桃体炎的康复。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可以适当食用一些具有润喉作用的饮品或食品，如蜂蜜水、柠檬水等。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避免刺激性食物和饮料</a:t>
            </a:r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避免食用辛辣、酸甜、硬性食品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避免饮用咖啡、茶、可乐等刺激性饮料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饮食宜清淡，多吃蔬菜水果，保持大便通畅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避免过度饮酒，以免刺激咽喉部，加重病情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选择优质蛋白质丰富的食物</a:t>
            </a:r>
            <a:endParaRPr lang="zh-CN" altLang="en-US"/>
          </a:p>
        </p:txBody>
      </p:sp>
      <p:sp>
        <p:nvSpPr>
          <p:cNvPr id="10491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鸡蛋、牛奶、豆类等食物富含优质蛋白质，有助于提高免疫力。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适量摄入鱼、禽、肉等动物性食物，补充身体所需的氨基酸。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避免摄入过多高脂肪、高热量的食物，以免加重扁桃体炎症状。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在烹饪过程中，尽量采用蒸、煮、炖等健康的烹饪方式，保持食物的营养成分。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生活习惯调整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保持充足的睡眠时间</a:t>
            </a:r>
            <a:endParaRPr lang="zh-CN" altLang="en-US"/>
          </a:p>
        </p:txBody>
      </p:sp>
      <p:sp>
        <p:nvSpPr>
          <p:cNvPr id="10492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睡前可以泡热水澡或喝一杯热牛奶，有助于放松身心，促进睡眠。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避免使用刺激性物质，如咖啡、茶等，以免影响睡眠质量。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扁桃体炎患者需要保持每天7-8小时的睡眠时间，有助于增强免疫力。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避免熬夜和过度疲劳，以免加重病情。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避免过度劳累和情绪波动</a:t>
            </a:r>
            <a:endParaRPr lang="zh-CN" altLang="en-US"/>
          </a:p>
        </p:txBody>
      </p:sp>
      <p:sp>
        <p:nvSpPr>
          <p:cNvPr id="10492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避免情绪波动过大，如过度兴奋、愤怒或焦虑等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适当进行运动和放松，缓解压力和疲劳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保证充足的休息时间，避免熬夜和过度劳累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学会调节情绪，保持心情愉悦和稳定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注意口腔卫生，定期刷牙漱口</a:t>
            </a:r>
            <a:endParaRPr lang="zh-CN" altLang="en-US"/>
          </a:p>
        </p:txBody>
      </p:sp>
      <p:sp>
        <p:nvSpPr>
          <p:cNvPr id="10493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每天刷牙两次，每次至少2分钟，注意清洁牙齿和牙龈。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饭后漱口，及时清除口腔内的食物残渣。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避免使用刺激性强的牙膏和漱口水，以免加重扁桃体炎症状。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定期进行口腔检查，及时发现并治疗口腔问题。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避免吸烟和饮酒</a:t>
            </a:r>
            <a:endParaRPr lang="zh-CN" altLang="en-US"/>
          </a:p>
        </p:txBody>
      </p:sp>
      <p:sp>
        <p:nvSpPr>
          <p:cNvPr id="10494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吸烟和饮酒会增加患其他呼吸道疾病的风险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吸烟和饮酒会刺激扁桃体，加重炎症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吸烟和饮酒会影响身体的免疫功能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吸烟和饮酒会影响治疗效果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预防感染措施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https://d.book118.com/678053076131006037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扁桃体炎患者的生活细节</vt:lpstr>
      <vt:lpstr>目录</vt:lpstr>
      <vt:lpstr>添加章节标题</vt:lpstr>
      <vt:lpstr>日常饮食注意事项</vt:lpstr>
      <vt:lpstr>保持清淡易消化</vt:lpstr>
      <vt:lpstr>多喝水，避免干燥</vt:lpstr>
      <vt:lpstr>避免刺激性食物和饮料</vt:lpstr>
      <vt:lpstr>选择优质蛋白质丰富的食物</vt:lpstr>
      <vt:lpstr>生活习惯调整</vt:lpstr>
      <vt:lpstr>保持充足的睡眠时间</vt:lpstr>
      <vt:lpstr>避免过度劳累和情绪波动</vt:lpstr>
      <vt:lpstr>注意口腔卫生，定期刷牙漱口</vt:lpstr>
      <vt:lpstr>避免吸烟和饮酒</vt:lpstr>
      <vt:lpstr>预防感染措施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2024-09-17T22:49:45.475</cp:lastPrinted>
  <dcterms:created xsi:type="dcterms:W3CDTF">2024-09-17T14:49:45Z</dcterms:created>
  <dcterms:modified xsi:type="dcterms:W3CDTF">2024-09-17T14:49:47Z</dcterms:modified>
</cp:coreProperties>
</file>