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EF50A-EC40-444C-A2BD-D78B213C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AF4D3-662A-4427-A4F0-85E0054EA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5C550-228A-47D6-AC3C-E4441089A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0835A-832F-41AC-9FE8-CD1A1A24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828CA-9341-4495-BDBF-8B7B27D6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EC874-C48A-419C-970A-F6A0C1DE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B8E23-431F-4277-9084-633B23C2C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A79D4-E06F-44F6-B706-85795C96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18C35-82C7-4CBE-A930-EA9BDC2D1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5875E-FBBD-495C-A77E-35321727B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CBF15-814B-43CD-96F9-6B7AD271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5511206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992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709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金属包装罐企业快速成长壮大战略制定与实施报告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金属包装罐企业现状分析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金属包装罐企业快速成长战略制定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金属包装罐企业快速成长战略实施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金属包装罐企业成功案例分享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金属包装罐行业概述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12" r="30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全球金属包装罐市场规模不断扩大，预计未来几年将继续保持增长趋势。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市场需求增长、技术创新、环保政策等因素共同推动金属包装罐行业的发展。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530" b="235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随着环保意识的提高，金属包装罐行业正朝着环保化方向发展，企业纷纷采取环保措施，推广可回收利用的金属包装罐。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消费者对个性化需求的增加，推动金属包装罐企业向定制化方向发展，以满足不同客户的需求。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金属包装罐企业开始引入智能化技术，提高生产效率和产品质量，降低成本。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技术创新成为企业提升竞争力的重要手段，企业需要加大技术研发和创新投入。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金属包装罐行业竞争激烈，企业数量众多，市场集中度较低。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品牌知名度和口碑成为企业在市场竞争中的重要因素，企业需要加强品牌建设和推广。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金属包装罐企业现状分析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目前金属包装罐企业数量众多，但规模大小不一，既有大型企业，也有中小型企业。大型企业在市场份额上占据主导地位，中小型企业则通过专业化、差异化等方式寻求生存和发展。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金属包装罐市场的竞争格局较为激烈，大型企业占据了较大的市场份额，但中小型企业也在积极拓展市场，通过提供特色产品和服务来争夺市场份额。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企业规模与市场份额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企业产品结构与特点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金属包装罐企业的产品结构主要包括各类金属包装罐、金属盖、金属提环等，其中金属包装罐是企业的主要产品。不同企业产品结构略有差异，但总体上大同小异。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金属包装罐具有防潮、防震、抗压、避光等优点，广泛应用于食品、药品、化妆品等领域的包装。同时，金属包装罐也具有较高的环保价值，可回收再利用。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目前金属包装罐企业的经营状况总体良好，市场需求稳步增长，企业盈利能力较强。但同时，企业也面临着原材料价格波动、劳动力成本上升、环保压力加大等挑战。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在激烈的市场竞争中，金属包装罐企业的竞争优势主要体现在产品质量、价格、服务等方面。企业需要不断提高产品质量、降低成本、提供个性化服务来提升竞争力。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企业经营状况分析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金属包装罐企业快速成长战略制定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针对不同行业和领域，确定金属包装罐的目标客户群体，如食品、饮料、化妆品等。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根据目标客户的需求和偏好，明确企业在市场中的定位，以提供符合客户需求的产品和服务。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市场定位与目标客户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新产品研发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加大研发投入，开发具有创新性和差异化优势的金属包装罐产品，满足市场不断变化的需求。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通过产品外观设计、性能提升、新材料应用等方式，使企业产品在市场中具有独特性和竞争优势。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产品创新与差异化战略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https://d.book118.com/678055112063006023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2024-08-30T01:20:27.468</cp:lastPrinted>
  <dcterms:created xsi:type="dcterms:W3CDTF">2024-08-29T17:20:27Z</dcterms:created>
  <dcterms:modified xsi:type="dcterms:W3CDTF">2024-08-29T17:20:29Z</dcterms:modified>
</cp:coreProperties>
</file>