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49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5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B3247-D473-4279-AC22-546028EED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14A56-ED02-4C14-AEB0-6D8B100F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9D4B0-7387-4DC0-B3E3-FAB50F94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A899E-64C1-40C9-9316-1489ACD2D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3E356A-8D64-4670-B34E-0267E5E35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62435-2FE9-47C2-8C39-AE1025053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5B5BE-6A81-4A8E-B7BD-A25AC694E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0B41D-1140-438C-8FD7-781ECD5B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83189-5150-4958-9D42-D70112A3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A8A65-7F28-4D5A-BD0F-A6017F99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442FC-B70B-4C9A-86D6-D86D9C22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482" r:id="rId2"/>
    <p:sldLayoutId id="2147505483" r:id="rId3"/>
    <p:sldLayoutId id="2147505484" r:id="rId4"/>
    <p:sldLayoutId id="2147505485" r:id="rId5"/>
    <p:sldLayoutId id="2147505486" r:id="rId6"/>
    <p:sldLayoutId id="2147505487" r:id="rId7"/>
    <p:sldLayoutId id="2147505488" r:id="rId8"/>
    <p:sldLayoutId id="2147505489" r:id="rId9"/>
    <p:sldLayoutId id="2147505490" r:id="rId10"/>
    <p:sldLayoutId id="214750549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51221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《寻找有生命物体》PPT课件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课件封面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引言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生命物体的定义与特征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寻找生命物体的方法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实践操作：寻找生命物体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课件封面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课件标题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课程地点：xx教室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0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课程时间：xx年xx月xx日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2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课程目标：让学生了解生命物体的特征和分类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4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课程内容：包括生命物体的定义、分类、特征、发现方法等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6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《寻找有生命物体》PPT课件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8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课程名称：《寻找有生命物体》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80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8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课件制作人</a:t>
            </a:r>
            <a:endParaRPr lang="zh-CN" altLang="en-US"/>
          </a:p>
        </p:txBody>
      </p:sp>
      <p:sp>
        <p:nvSpPr>
          <p:cNvPr id="1049130" name="任意多边形 3"/>
          <p:cNvSpPr/>
          <p:nvPr>
            <p:custDataLst>
              <p:tags r:id="rId2"/>
            </p:custDataLst>
          </p:nvPr>
        </p:nvSpPr>
        <p:spPr>
          <a:xfrm>
            <a:off x="711602" y="2488985"/>
            <a:ext cx="10519453" cy="1817910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2" name="圆角矩形 4"/>
          <p:cNvSpPr/>
          <p:nvPr>
            <p:custDataLst>
              <p:tags r:id="rId3"/>
            </p:custDataLst>
          </p:nvPr>
        </p:nvSpPr>
        <p:spPr>
          <a:xfrm>
            <a:off x="1308243" y="2415836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椭圆 5"/>
          <p:cNvSpPr/>
          <p:nvPr>
            <p:custDataLst>
              <p:tags r:id="rId4"/>
            </p:custDataLst>
          </p:nvPr>
        </p:nvSpPr>
        <p:spPr>
          <a:xfrm>
            <a:off x="1959587" y="3250370"/>
            <a:ext cx="207361" cy="20736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5"/>
            </p:custDataLst>
          </p:nvPr>
        </p:nvSpPr>
        <p:spPr>
          <a:xfrm>
            <a:off x="981299" y="1364400"/>
            <a:ext cx="2163936" cy="9178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20"/>
          <p:cNvSpPr/>
          <p:nvPr>
            <p:custDataLst>
              <p:tags r:id="rId6"/>
            </p:custDataLst>
          </p:nvPr>
        </p:nvSpPr>
        <p:spPr>
          <a:xfrm>
            <a:off x="3635015" y="3205209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285723" y="4052464"/>
            <a:ext cx="209270" cy="20927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8"/>
            </p:custDataLst>
          </p:nvPr>
        </p:nvSpPr>
        <p:spPr>
          <a:xfrm>
            <a:off x="3308072" y="2142959"/>
            <a:ext cx="2163936" cy="9178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专业领域：生物学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6"/>
          <p:cNvSpPr/>
          <p:nvPr>
            <p:custDataLst>
              <p:tags r:id="rId9"/>
            </p:custDataLst>
          </p:nvPr>
        </p:nvSpPr>
        <p:spPr>
          <a:xfrm>
            <a:off x="6066104" y="3308253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16812" y="4155509"/>
            <a:ext cx="209270" cy="20927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11"/>
            </p:custDataLst>
          </p:nvPr>
        </p:nvSpPr>
        <p:spPr>
          <a:xfrm>
            <a:off x="5739161" y="2260633"/>
            <a:ext cx="2163936" cy="9178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8"/>
          <p:cNvSpPr/>
          <p:nvPr>
            <p:custDataLst>
              <p:tags r:id="rId12"/>
            </p:custDataLst>
          </p:nvPr>
        </p:nvSpPr>
        <p:spPr>
          <a:xfrm>
            <a:off x="8459029" y="2717337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109736" y="3564593"/>
            <a:ext cx="209270" cy="20927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14"/>
            </p:custDataLst>
          </p:nvPr>
        </p:nvSpPr>
        <p:spPr>
          <a:xfrm>
            <a:off x="8132085" y="1629644"/>
            <a:ext cx="2163936" cy="9178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专业领域：生物学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椭圆 28"/>
          <p:cNvSpPr/>
          <p:nvPr>
            <p:custDataLst>
              <p:tags r:id="rId15"/>
            </p:custDataLst>
          </p:nvPr>
        </p:nvSpPr>
        <p:spPr>
          <a:xfrm>
            <a:off x="3032014" y="3724248"/>
            <a:ext cx="209270" cy="209270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8" name="圆角矩形 29"/>
          <p:cNvSpPr/>
          <p:nvPr>
            <p:custDataLst>
              <p:tags r:id="rId16"/>
            </p:custDataLst>
          </p:nvPr>
        </p:nvSpPr>
        <p:spPr>
          <a:xfrm>
            <a:off x="2380670" y="4456374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17"/>
            </p:custDataLst>
          </p:nvPr>
        </p:nvSpPr>
        <p:spPr>
          <a:xfrm>
            <a:off x="2054362" y="4985590"/>
            <a:ext cx="2163936" cy="83707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职位：高级讲师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01267" y="4196218"/>
            <a:ext cx="209270" cy="209270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4" name="圆角矩形 14"/>
          <p:cNvSpPr/>
          <p:nvPr>
            <p:custDataLst>
              <p:tags r:id="rId19"/>
            </p:custDataLst>
          </p:nvPr>
        </p:nvSpPr>
        <p:spPr>
          <a:xfrm>
            <a:off x="4850560" y="4941065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0"/>
            </p:custDataLst>
          </p:nvPr>
        </p:nvSpPr>
        <p:spPr>
          <a:xfrm>
            <a:off x="4523616" y="5467737"/>
            <a:ext cx="2163936" cy="710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联系方式：zhangsan@example.课件制作人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32356" y="3955144"/>
            <a:ext cx="209270" cy="209270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0" name="圆角矩形 33"/>
          <p:cNvSpPr/>
          <p:nvPr>
            <p:custDataLst>
              <p:tags r:id="rId22"/>
            </p:custDataLst>
          </p:nvPr>
        </p:nvSpPr>
        <p:spPr>
          <a:xfrm>
            <a:off x="7281649" y="4668188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3"/>
            </p:custDataLst>
          </p:nvPr>
        </p:nvSpPr>
        <p:spPr>
          <a:xfrm>
            <a:off x="6954705" y="5209490"/>
            <a:ext cx="2163936" cy="83707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职位：高级讲师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294113" y="2990851"/>
            <a:ext cx="209270" cy="209270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6" name="圆角矩形 11"/>
          <p:cNvSpPr/>
          <p:nvPr>
            <p:custDataLst>
              <p:tags r:id="rId25"/>
            </p:custDataLst>
          </p:nvPr>
        </p:nvSpPr>
        <p:spPr>
          <a:xfrm>
            <a:off x="9642769" y="3735698"/>
            <a:ext cx="1511321" cy="4191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6"/>
            </p:custDataLst>
          </p:nvPr>
        </p:nvSpPr>
        <p:spPr>
          <a:xfrm>
            <a:off x="9316462" y="4257917"/>
            <a:ext cx="2163936" cy="83707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联系方式：***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制作日期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16200000">
            <a:off x="5701129" y="-2509560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16200000">
            <a:off x="496633" y="269558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圆角矩形 5"/>
          <p:cNvSpPr/>
          <p:nvPr>
            <p:custDataLst>
              <p:tags r:id="rId4"/>
            </p:custDataLst>
          </p:nvPr>
        </p:nvSpPr>
        <p:spPr>
          <a:xfrm rot="16200000">
            <a:off x="5701129" y="-3515099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6"/>
          <p:cNvSpPr/>
          <p:nvPr>
            <p:custDataLst>
              <p:tags r:id="rId5"/>
            </p:custDataLst>
          </p:nvPr>
        </p:nvSpPr>
        <p:spPr>
          <a:xfrm rot="16200000">
            <a:off x="496633" y="1689397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11"/>
          <p:cNvSpPr/>
          <p:nvPr>
            <p:custDataLst>
              <p:tags r:id="rId6"/>
            </p:custDataLst>
          </p:nvPr>
        </p:nvSpPr>
        <p:spPr>
          <a:xfrm rot="16200000">
            <a:off x="5701129" y="-497831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2"/>
          <p:cNvSpPr/>
          <p:nvPr>
            <p:custDataLst>
              <p:tags r:id="rId7"/>
            </p:custDataLst>
          </p:nvPr>
        </p:nvSpPr>
        <p:spPr>
          <a:xfrm rot="16200000">
            <a:off x="496633" y="470731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8"/>
            </p:custDataLst>
          </p:nvPr>
        </p:nvSpPr>
        <p:spPr>
          <a:xfrm rot="16200000">
            <a:off x="5701129" y="-1503370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0"/>
          <p:cNvSpPr/>
          <p:nvPr>
            <p:custDataLst>
              <p:tags r:id="rId9"/>
            </p:custDataLst>
          </p:nvPr>
        </p:nvSpPr>
        <p:spPr>
          <a:xfrm rot="16200000">
            <a:off x="496633" y="370112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7"/>
          <p:cNvSpPr/>
          <p:nvPr>
            <p:custDataLst>
              <p:tags r:id="rId10"/>
            </p:custDataLst>
          </p:nvPr>
        </p:nvSpPr>
        <p:spPr>
          <a:xfrm rot="16200000">
            <a:off x="5701129" y="507059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8"/>
          <p:cNvSpPr/>
          <p:nvPr>
            <p:custDataLst>
              <p:tags r:id="rId11"/>
            </p:custDataLst>
          </p:nvPr>
        </p:nvSpPr>
        <p:spPr>
          <a:xfrm rot="16200000">
            <a:off x="496633" y="571220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14"/>
          <p:cNvSpPr txBox="1"/>
          <p:nvPr>
            <p:custDataLst>
              <p:tags r:id="rId12"/>
            </p:custDataLst>
          </p:nvPr>
        </p:nvSpPr>
        <p:spPr>
          <a:xfrm>
            <a:off x="1264275" y="5388508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课件主题：《寻找有生命物体》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0" name="文本框 15"/>
          <p:cNvSpPr txBox="1"/>
          <p:nvPr>
            <p:custDataLst>
              <p:tags r:id="rId13"/>
            </p:custDataLst>
          </p:nvPr>
        </p:nvSpPr>
        <p:spPr>
          <a:xfrm>
            <a:off x="1264925" y="3376129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课件版本：V1.0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2" name="文本框 16"/>
          <p:cNvSpPr txBox="1"/>
          <p:nvPr>
            <p:custDataLst>
              <p:tags r:id="rId14"/>
            </p:custDataLst>
          </p:nvPr>
        </p:nvSpPr>
        <p:spPr>
          <a:xfrm>
            <a:off x="1264275" y="438296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课件类型：PPT课件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4" name="文本框 17"/>
          <p:cNvSpPr txBox="1"/>
          <p:nvPr>
            <p:custDataLst>
              <p:tags r:id="rId15"/>
            </p:custDataLst>
          </p:nvPr>
        </p:nvSpPr>
        <p:spPr>
          <a:xfrm>
            <a:off x="1264925" y="1364400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2023年4月1日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6" name="文本框 18"/>
          <p:cNvSpPr txBox="1"/>
          <p:nvPr>
            <p:custDataLst>
              <p:tags r:id="rId16"/>
            </p:custDataLst>
          </p:nvPr>
        </p:nvSpPr>
        <p:spPr>
          <a:xfrm>
            <a:off x="1264275" y="237123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制作者：张三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引言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介绍课程主题</a:t>
            </a:r>
            <a:endParaRPr lang="zh-CN" altLang="en-US"/>
          </a:p>
        </p:txBody>
      </p:sp>
      <p:sp>
        <p:nvSpPr>
          <p:cNvPr id="104936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课程目标：让学生了解生命物体的特征和分类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课程名称：《寻找有生命物体》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课程内容：包括生命物体的定义、分类、特征、发现方法等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课程意义：帮助学生理解生命科学的重要性，激发他们对生命科学的兴趣和探索精神。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简要介绍课件内容</a:t>
            </a:r>
            <a:endParaRPr lang="zh-CN" altLang="en-US"/>
          </a:p>
        </p:txBody>
      </p:sp>
      <p:sp>
        <p:nvSpPr>
          <p:cNvPr id="10494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课件主题：《寻找有生命物体》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课件目的：介绍如何寻找有生命物体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课件内容：包括寻找有生命物体的方法、技巧和注意事项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课件适用人群：对生物学、生态学感兴趣的学生和教师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生命物体的定义与特征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生命物体的定义</a:t>
            </a:r>
            <a:endParaRPr lang="zh-CN" altLang="en-US"/>
          </a:p>
        </p:txBody>
      </p:sp>
      <p:sp>
        <p:nvSpPr>
          <p:cNvPr id="104955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生命物体的特征包括新陈代谢、生长、繁殖、遗传、适应等。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生命物体是指具有生命活动的物体，包括动物、植物、微生物等。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生命物体具有自我维持和自我复制的能力。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生命物体具有自我调节和自我修复的能力。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生命物体的特征</a:t>
            </a:r>
            <a:endParaRPr lang="zh-CN" altLang="en-US"/>
          </a:p>
        </p:txBody>
      </p:sp>
      <p:sp>
        <p:nvSpPr>
          <p:cNvPr id="104960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具有新陈代谢能力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具有自我复制能力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具有生长和发育能力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具有适应和应激能力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具有遗传和变异能力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具有自我调节和自我修复能力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生命物体与非生命物体的区别</a:t>
            </a:r>
            <a:endParaRPr lang="zh-CN" altLang="en-US"/>
          </a:p>
        </p:txBody>
      </p:sp>
      <p:sp>
        <p:nvSpPr>
          <p:cNvPr id="1049682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生命物体具有新陈代谢、生长、繁殖等生命活动，而非生命物体则没有这些活动。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生命物体具有自我调节和适应环境的能力，而非生命物体则没有这种能力。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生命物体具有遗传和变异的特性，而非生命物体则没有这种特性。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生命物体具有自我意识和情感，而非生命物体则没有这种特性。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寻找生命物体的方法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7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05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https://d.book118.com/678055122135006023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5"/>
  <p:tag name="KSO_WM_UNIT_TYPE" val="e"/>
  <p:tag name="KSO_WM_UNIT_VALUE" val="13"/>
</p:tagLst>
</file>

<file path=ppt/tags/tag25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+中文标题</vt:lpstr>
      <vt:lpstr>Wingdings</vt:lpstr>
      <vt:lpstr>Office Theme</vt:lpstr>
      <vt:lpstr>《寻找有生命物体》PPT课件</vt:lpstr>
      <vt:lpstr>目录</vt:lpstr>
      <vt:lpstr>添加章节标题</vt:lpstr>
      <vt:lpstr>课件封面</vt:lpstr>
      <vt:lpstr>PowerPoint Presentation</vt:lpstr>
      <vt:lpstr>课件标题</vt:lpstr>
      <vt:lpstr>课件制作人</vt:lpstr>
      <vt:lpstr>制作日期</vt:lpstr>
      <vt:lpstr>引言</vt:lpstr>
      <vt:lpstr>PowerPoint Presentation</vt:lpstr>
      <vt:lpstr>介绍课程主题</vt:lpstr>
      <vt:lpstr>简要介绍课件内容</vt:lpstr>
      <vt:lpstr>生命物体的定义与特征</vt:lpstr>
      <vt:lpstr>PowerPoint Presentation</vt:lpstr>
      <vt:lpstr>生命物体的定义</vt:lpstr>
      <vt:lpstr>生命物体的特征</vt:lpstr>
      <vt:lpstr>生命物体与非生命物体的区别</vt:lpstr>
      <vt:lpstr>寻找生命物体的方法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2024-08-30T17:25:41.431</cp:lastPrinted>
  <dcterms:created xsi:type="dcterms:W3CDTF">2024-08-30T09:25:41Z</dcterms:created>
  <dcterms:modified xsi:type="dcterms:W3CDTF">2024-08-30T09:25:43Z</dcterms:modified>
</cp:coreProperties>
</file>