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4A7EE-E7D8-4810-A0D7-3DFE1C266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1DB53-699C-465D-831A-1862A85F9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5F7FE-2F22-4421-8647-1C138189C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560C85-6FA8-46F0-9730-4A40068AA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6A9DED-17D8-452E-8975-2B9F7EFBC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32720F-2BEB-46C5-B416-1BCC71DD5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28EE7A-BAC1-4F33-AA67-E8E74E17F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F03E9E-86C0-4105-8ED8-C92625B13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1B5E7B-091D-402C-8BAE-4D30FD5F5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6AB22-5EDE-4AED-8345-2C7784A61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E6D58-D593-40F1-86E8-4002ED04E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63004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预防先行健康你我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预防性健康措施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常见疾病的预防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个人健康管理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社区与公共卫生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健康的重要性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健康对生活的影响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健康的身体能够使我们更好地享受生活，提高生活质量。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增强自信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健康的身体能让我们更有自信，面对生活中的挑战。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降低医疗支出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保持健康可以减少医疗费用，减轻经济负担。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健康与幸福感的关系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幸福感提升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健康的生活方式有助于减少焦虑和抑郁情绪。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降低焦虑和抑郁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提高生活满意度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健康的身体能让我们更加珍惜和感激生活中的美好。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身体健康的人往往更容易感到幸福和满足。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健康的员工往往更有生产力，为企业创造更多价值。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667" r="9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保持健康可以减少医疗费用，为企业节省开支。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降低医疗支出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提供健康支持是员工福利的重要组成部分，有助于吸引和留住优秀人才。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提升员工福利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健康的经济价值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预防性健康措施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根据年龄和地区流行病情况，进行必要的预防接种，以预防传染病的发生。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定期进行身体检查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通过定期体检，可以及时发现潜在的健康问题，如高血压、糖尿病等慢性疾病，以及癌症等重大疾病。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筛查性检测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针对特定人群，如老年人、儿童、孕妇等，进行针对性的筛查性检测，以预防和早期发现潜在的健康问题。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定期健康检查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899" b="108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899" b="10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合理饮食与运动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保证摄入足够的蛋白质、脂肪、碳水化合物、维生素和矿物质，避免过度摄入热量和脂肪。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每周进行至少150分钟的中等强度有氧运动，如快走、游泳、骑自行车等，以增强心肺功能和肌肉力量。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保持健康的体重范围，避免肥胖和相关疾病的发生。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67" r="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充足的睡眠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保证每晚7-8小时的睡眠时间，有助于恢复身体机能和保持良好的精神状态。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戒烟和限制酒精摄入量可以降低患心血管疾病、呼吸系统疾病和肝病的风险。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规律作息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保持规律的作息时间，有助于调节生物钟和内分泌系统，提高免疫力。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良好生活习惯的培养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社交互动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保持与家人、朋友和社会的良好互动，增强社交支持和情感支持。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心理辅导与治疗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如有需要，寻求专业的心理辅导和治疗，以解决心理问题和提高心理健康水平。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学会调节情绪，保持乐观、积极的心态，避免长期处于焦虑、抑郁等不良情绪状态。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心理健康的维护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常见疾病的预防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癌症预防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9364" b="9364"/>
          <a:stretch>
            <a:fillRect/>
          </a:stretch>
        </p:blipFill>
        <p:spPr>
          <a:xfrm>
            <a:off x="4901338" y="2257609"/>
            <a:ext cx="2386669" cy="2355914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癌症预防的必要性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癌症是全球范围内的主要健康问题之一，预防是降低癌症发病率和死亡率的关键。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定期筛查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定期进行癌症筛查，如乳腺癌、宫颈癌、结直肠癌等，有助于早期发现和治疗癌症。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戒烟和限制酒精摄入是预防癌症的重要措施，可以显著降低肺癌、喉癌、食管癌等发病率。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保持均衡饮食，摄入足够的蔬菜、水果、全谷类食物，减少高脂肪、高热量食物，有助于预防结直肠癌、乳腺癌等。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心脑血管疾病预防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心脑血管疾病风险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心脑血管疾病是全球范围内的主要死亡原因之一，预防是降低风险的关键。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定期进行适量的有氧运动，如快走、慢跑、游泳等，有助于预防心脑血管疾病。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控制血压和血脂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保持血压和血脂在正常范围内，有助于预防心脑血管疾病。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保持均衡饮食，摄入足够的蔬菜、水果、全谷类食物，减少高脂肪、高热量食物，有助于预防心脑血管疾病。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https://d.book118.com/678063004022006030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2024-09-06T08:34:43.996</cp:lastPrinted>
  <dcterms:created xsi:type="dcterms:W3CDTF">2024-09-06T00:34:44Z</dcterms:created>
  <dcterms:modified xsi:type="dcterms:W3CDTF">2024-09-06T00:34:46Z</dcterms:modified>
</cp:coreProperties>
</file>