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75D0B-CEEE-4101-837B-55D76654B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56A7B-A041-492A-A0E7-638BB2880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3E233-5BA0-44BE-A926-B02A3025E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B87E3-B376-4840-96F7-91D73BAC1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DE4AD7-E7C5-4B3D-A269-8E9209B7C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23927C-F6F5-4A14-BB36-ABEC375E5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9A0C8B-760B-40ED-B672-74883F06D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FAAF2-F319-4EE1-A018-064BD97A9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3197B-6BB4-4A51-8FBF-C08EA14F0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CF5FB-4357-49D0-AACD-76FD7E441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73D3F-3C1A-44FA-82F5-1650EBB44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64113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合同法与商事纠纷解决：合同纠纷调解案例分享四\n## 1.合同纠纷调解的基本原则与方法\n### 1.1合同纠纷调解的定义与意义\n### 1.2合同纠纷调解的基本原则\n### 1.3合同纠纷调解的主要方法\n## 2.合同纠纷调解案例分享一：货物买卖合同纠纷\n### 2.1案情简介与争议焦点\n### 2.2调解过程与策略\n### 2.3调解结果与启示\n## 3.合同纠纷调解案例分享二：建设工程合同纠纷\n### 3.1案情简介与争议焦点\n### 3.2调解过程与策略\n### 3.3调解结果与启示\n## 4.合同纠纷调解案例分享三：知识产权合同纠纷\n### 4.1案情简介与争议焦点\n### 4.2调解过程与策略\n### 4.3调解结果与启示\n## 5.合同纠纷调解案例分享四：服务合同纠纷\n### 5.1案情简介与争议焦点\n### 5.2调解过程与策略\n### 5.3调解结果与启示\n## 6.合同纠纷调解案例的总结与建议\n### 6.1案例总结与分析\n### 6.2合同纠纷调解的成功要素\n### 6.3提高合同纠纷调解效果的建议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200"/>
              <a:t>合同法与商事纠纷解决：合同纠纷调解案例分享四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合同纠纷调解的基本原则与方法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合同纠纷调解是指在合同争议发生后，通过中立第三方的调解，协助当事人达成和解的一种非诉讼纠纷解决方式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调解过程中，当事人可以自由表达自己的意愿，有利于维护双方的合法权益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调解结果具有一定的法律约束力，有利于实现合同的履行和纠纷的彻底解决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调解过程相较于诉讼程序更为简便、快捷，降低了当事人的纠纷解决成本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合同纠纷调解的意义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有助于维护合同的严肃性和交易秩序，促进商事活动的顺利进行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减轻了法院的审判负担，提高了纠纷解决效率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有助于维护当事人的合法权益，减少纠纷对企业的负面影响</a:t>
            </a:r>
            <a:endParaRPr/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合同纠纷调解的定义与意义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自愿原则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调解过程中，当事人应当自愿参与，表达自己的意愿，不得强迫或威胁对方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当事人有权决定是否接受调解结果，调解协议应当充分体现当事人的真实意愿</a:t>
                </a:r>
                <a:endParaRPr/>
              </a:p>
            </p:txBody>
          </p:sp>
          <p:sp>
            <p:nvSpPr>
              <p:cNvPr id="22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调解过程中，双方当事人地位平等，享有同等的权利和义务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调解员应当公正、公平地对待双方当事人，不得偏袒任何一方</a:t>
                </a:r>
                <a:endParaRPr/>
              </a:p>
            </p:txBody>
          </p:sp>
          <p:sp>
            <p:nvSpPr>
              <p:cNvPr id="22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调解过程中，当事人应当遵守国家的法律法规，不得损害国家、社会和他人的合法权益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调解结果应当符合法律规定，不得违反法律、法规的强制性规定</a:t>
                </a:r>
                <a:endParaRPr/>
              </a:p>
            </p:txBody>
          </p:sp>
          <p:sp>
            <p:nvSpPr>
              <p:cNvPr id="23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合同纠纷调解的基本原则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沟通与协商</a:t>
                </a:r>
                <a:endParaRPr/>
              </a:p>
            </p:txBody>
          </p:sp>
          <p:sp>
            <p:nvSpPr>
              <p:cNvPr id="23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调解员应当引导当事人充分沟通，了解对方的意愿和诉求，寻求共同的利益点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通过协商，促使当事人达成一致意见，达成调解协议</a:t>
                </a:r>
                <a:endParaRPr/>
              </a:p>
            </p:txBody>
          </p:sp>
        </p:grpSp>
        <p:grpSp>
          <p:nvGrpSpPr>
            <p:cNvPr id="23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调解建议与方案</a:t>
                </a:r>
                <a:endParaRPr/>
              </a:p>
            </p:txBody>
          </p:sp>
          <p:sp>
            <p:nvSpPr>
              <p:cNvPr id="24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调解员根据当事人的意愿和争议焦点，提出合理的调解建议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帮助当事人制定调解方案，明确各方的权利和义务，实现纠纷的和解</a:t>
                </a:r>
                <a:endParaRPr/>
              </a:p>
            </p:txBody>
          </p:sp>
        </p:grpSp>
        <p:grpSp>
          <p:nvGrpSpPr>
            <p:cNvPr id="24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调解协议的达成与履行</a:t>
                </a:r>
                <a:endParaRPr/>
              </a:p>
            </p:txBody>
          </p:sp>
          <p:sp>
            <p:nvSpPr>
              <p:cNvPr id="2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当事人根据调解建议，达成调解协议，明确和解内容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调解员监督当事人履行调解协议，确保纠纷得到彻底解决</a:t>
                </a:r>
                <a:endParaRPr/>
              </a:p>
            </p:txBody>
          </p:sp>
        </p:grpSp>
      </p:grpSp>
      <p:pic>
        <p:nvPicPr>
          <p:cNvPr id="24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合同纠纷调解的主要方法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合同纠纷调解案例分享一：货物买卖合同纠纷</a:t>
            </a:r>
            <a:endParaRPr/>
          </a:p>
        </p:txBody>
      </p:sp>
      <p:sp>
        <p:nvSpPr>
          <p:cNvPr id="25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案情简介</a:t>
                </a:r>
                <a:endParaRPr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甲公司与乙公司签订货物买卖合同，约定甲公司向乙公司购买一批货物，但乙公司未按约定交货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甲公司要求乙公司按照合同约定履行交货义务，并支付违约金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乙公司同意支付违约金，但不同意按照合同约定交货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争议焦点</a:t>
                </a:r>
                <a:endParaRPr/>
              </a:p>
            </p:txBody>
          </p:sp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乙公司是否应当承担违约责任，按照合同约定交货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如果乙公司不承担违约责任，甲公司是否可以要求解除合同并主张损失赔偿</a:t>
                </a:r>
                <a:endParaRPr/>
              </a:p>
            </p:txBody>
          </p:sp>
          <p:sp>
            <p:nvSpPr>
              <p:cNvPr id="2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案情简介与争议焦点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调解过程</a:t>
                </a:r>
                <a:endParaRPr/>
              </a:p>
            </p:txBody>
          </p:sp>
          <p:sp>
            <p:nvSpPr>
              <p:cNvPr id="2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调解员引导双方当事人充分沟通，了解对方的意愿和诉求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调解员提出调解建议，要求乙公司按照合同约定交货，并支付违约金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双方当事人同意调解员的建议，达成调解协议</a:t>
                </a:r>
                <a:endParaRPr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调解策略</a:t>
                </a:r>
                <a:endParaRPr/>
              </a:p>
            </p:txBody>
          </p:sp>
          <p:sp>
            <p:nvSpPr>
              <p:cNvPr id="2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调解员通过沟通与协商，促使双方当事人达成一致意见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调解员明确双方的权益，要求乙公司承担违约责任，保障甲公司的合法权益</a:t>
                </a:r>
                <a:endParaRPr/>
              </a:p>
            </p:txBody>
          </p:sp>
          <p:sp>
            <p:nvSpPr>
              <p:cNvPr id="2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调解过程与策略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调解结果与启示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调解结果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乙公司按照合同约定交货，并支付违约金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甲公司同意接受调解结果，纠纷得到彻底解决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启示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调解过程中，当事人应当充分沟通，寻求共同的利益点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调解员应当公正、公平地对待双方当事人，确保纠纷得到合理解决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合同纠纷调解案例分享二：建设工程合同纠纷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案情简介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甲公司与乙公司签订建设工程施工合同，约定乙公司负责承建甲公司的工程项目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工程完工后，甲公司发现工程存在质量问题，拒绝支付工程款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乙公司要求甲公司按照合同约定支付工程款，并承担修复工程质量的义务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争议焦点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乙公司是否应当承担工程质量问题的责任，以及如何承担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甲公司是否可以拒绝支付工程款，并要求乙公司承担修复质量问题的责任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案情简介与争议焦点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调解过程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调解员引导双方当事人充分沟通，了解对方的意愿和诉求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调解员提出调解建议，要求乙公司承担工程质量问题的责任，并修复质量问题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甲公司同意支付工程款，但要求乙公司承担修复质量问题的费用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调解策略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调解员通过沟通与协商，促使双方当事人达成一致意见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调解员明确双方的权益，要求乙公司承担工程质量问题的责任，保障甲公司的合法权益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调解过程与策略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调解结果与启示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调解结果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乙公司承担工程质量问题的责任，并修复质量问题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甲公司同意支付工程款，纠纷得到彻底解决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启示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调解过程中，当事人应当充分沟通，寻求共同的利益点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调解员应当公正、公平地对待双方当事人，确保纠纷得到合理解决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https://d.book118.com/678064113003006040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合同法与商事纠纷解决：合同纠纷调解案例分享四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2024-09-18T02:31:42.059</cp:lastPrinted>
  <dcterms:created xsi:type="dcterms:W3CDTF">2024-09-17T18:31:42Z</dcterms:created>
  <dcterms:modified xsi:type="dcterms:W3CDTF">2024-09-17T18:31:44Z</dcterms:modified>
</cp:coreProperties>
</file>