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1FA6DB-BCBB-458C-B476-439E25A294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9A44F-9CC5-411F-90D8-7F0C9D3FD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848B88-886E-4CA2-BE46-24010D34C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B936AC-1BEC-43DC-B1CB-E1FE97F580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51423C-C1DA-47F2-BBBF-1D425755B8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1955CA-BEFA-4B25-954F-884415877E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CCE5F9-E7CD-4891-A385-BD56F1B92B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9BEF39-2207-4B99-8AC8-374FDCF75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DE0828-2806-451A-8949-54AEBE09BB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15ADD-BDB5-4AF4-BFEE-B76405F69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0E067D-37E3-49AE-A70A-865E4350E3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6413412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模板135大学生法制教育主题班会课件</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法制教育概述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法律基础知识普及</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校园安全法规及案例分析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网络安全与法律法规遵守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知识产权保护及侵权行为应对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劳动合同与就业权益保障</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法制教育概述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法制教育定义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法制教育意义</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法制教育定义与意义</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法制教育是依法治国、建设社会主义法治国家的必然要求，是推进全面依法治国、建设社会主义法治体系的基础工程，对于提高全民法律素质、促进社会公平正义、维护国家长治久安具有重要意义。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法制教育是指通过传授法律知识、培养法律意识、引导法律行为等方式，使人们了解、认同并遵守国家法律法规，形成尊重法律、维护法律权威的价值观念和行为习惯的教育活动。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提高大学生法律素质</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预防大学生违法犯罪</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促进校园和谐稳定</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大学生法制教育重要性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大学生作为未来社会的中坚力量，其法律素质的高低直接关系到国家法治建设的进程。通过法制教育，可以培养大学生的法律意识，提高其法律素养，使其更好地适应法治社会的要求。</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近年来，大学生违法犯罪现象时有发生，给社会带来了极大的危害。通过法制教育，可以引导大学生树立正确的世界观、人生观和价值观，增强其自我约束能力，预防违法犯罪行为的发生。</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校园安全稳定是高校工作的重中之重。通过法制教育，可以培养大学生的法治观念，提高其遵纪守法的自觉性，减少校园内的安全隐患和不稳定因素，促进校园和谐稳定。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班会课法制教育目标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普及法律知识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通过班会课法制教育，使大学生了解国家的基本法律制度和法律法规，掌握与自身权益密切相关的法律知识，提高其法律认知水平。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培养法律意识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通过班会课法制教育，引导大学生树立正确的法律意识，尊重法律权威，自觉维护法律尊严和公平正义。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规范日常行为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通过班会课法制教育，使大学生明确自身在日常生活和学习中应当遵守的行为规范和道德准则，培养其良好的行为习惯和道德品质。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法律基础知识普及</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人民主权原则、基本人权原则、法治原则和权力制约原则。</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宪法的基本原则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主要包括国家性质、政权组织形式、国家结构形式、公民的基本权利和义务、国家机构、国旗、国歌、国徽、首都等。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宪法的内容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宪法基本原则与内容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包括民事法律关系、民事法律行为和代理、物权、债权、合同、侵权责任等。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包括犯罪和刑事责任、刑罚的种类和运用、犯罪的种类和罪名等。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民法、刑法等基本法律常识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刑法常识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民法常识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通过分析一起涉及消费者权益保护的案例，让学生了解如何运用《消费者权益保护法》维护自身合法权益。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案例一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通过分析一起涉及劳动合同纠纷的案例，让学生了解如何运用《劳动合同法》维护劳动者权益，以及企业在用工过程中应注意的法律问题。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通过分析一起涉及网络侵权的案例，让学生了解如何运用《著作权法》、《信息网络传播权保护条例》等法律法规打击网络侵权行为，保护知识产权。</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案例三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案例分析：法律在生活中的应用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校园安全法规及案例分析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《高等学校校园秩序管理若干规定》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规范高校校园秩序，维护学生和教职工的合法权益。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《中华人民共和国教育法》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保障学生安全，维护校园秩序。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《中华人民共和国未成年人保护法》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保护未成年人身心健康，保障未成年人合法权益。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校园安全法规介绍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某高校火灾事故，原因系学生违规使用电器。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案例一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案例二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案例三</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某高校学生宿舍被盗事件，原因系学生安全意识薄弱。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某高校校园交通事故，原因系校内交通管理不善。</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校园安全事故案例分析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加强安全教育</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完善安全制度</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强化安全管理</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加强安全检查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如何预防校园安全事故</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定期开展安全教育活动，提高学生和教职工的安全意识。</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建立健全校园安全管理制度，明确各方责任。</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定期对校园内各项设施进行检查，确保其安全可靠。</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加强校园巡逻和门卫管理，及时发现和消除安全隐患。</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网络安全与法律法规遵守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https://d.book118.com/678064134120006034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2024-09-13T07:31:26.978</cp:lastPrinted>
  <dcterms:created xsi:type="dcterms:W3CDTF">2024-09-12T23:31:27Z</dcterms:created>
  <dcterms:modified xsi:type="dcterms:W3CDTF">2024-09-12T23:31:29Z</dcterms:modified>
</cp:coreProperties>
</file>