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473C5-8DE6-42A4-B7A7-F1421D344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88737-EF10-4BD2-A44F-14BB6AA5E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E419B-F6D5-421C-857F-EACB6D3F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A3097-AE28-4582-9ED6-5CFB2D79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1BE21-FF07-44A9-BFDA-2A2C99FD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B0ECD-02AC-44AF-82D2-AD603C32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77FD8-5389-4FD8-9032-39ED9004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E163D-8D68-4091-A262-841BC6F8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709E2-F526-464E-A1B4-35C1D1C73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AE375-BBD0-4FFB-B856-AF736F67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05C1D-E30A-4412-A052-FEA4C977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507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安全管理办法的评估和改进方法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安全管理办法现状评估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安全管理办法改进方案设计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改进方案实施与效果评估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通过对现有安全管理办法的评估，发现存在的问题和不足，提出改进措施，提升企业的安全管理水平。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适应法规标准变化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随着法规标准的不断更新和变化，企业需要及时调整安全管理办法，以确保符合相关法规和标准的要求。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良好的安全管理是企业可持续发展的重要保障，通过评估和改进安全管理办法，可以降低事故风险，保障员工生命财产安全，提升企业形象和竞争力。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评估和改进的意义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通过对安全管理办法的评估，可以识别出潜在的风险和隐患，避免事故的发生。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提升员工安全意识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评估和改进过程可以促进员工对安全管理的认识和意识，增强员工的安全责任感和主动性。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改进安全管理办法可以优化企业安全资源配置，提高资源利用效率。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完善企业安全文化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通过持续改进安全管理办法，可以逐步完善企业的安全文化，形成积极向上的安全氛围。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安全管理办法现状评估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包括安全责任制、安全检查制度、事故报告制度等。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如安全防护装置、消防设施、安全警示标识等。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安全技术措施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针对不同岗位和工种的安全培训和教育，提高员工安全意识。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现有安全管理办法概述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通过问卷调查、访谈等方式了解员工对安全的认知和态度，评估安全培训和教育效果。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通过统计和分析历史事故数据，评估安全管理办法对事故的预防效果。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安全检查合格率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反映企业安全管理的整体水平，体现员工对安全规章制度的遵守情况。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安全管理办法实施效果评价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安全管理制度不完善：如责任不清、制度执行不力等，导致安全管理存在漏洞。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安全技术措施不足：如设备老化、缺乏必要的安全设施等，增加了事故发生的概率。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安全培训与教育不到位：培训内容缺乏针对性、培训形式单一等，导致员工安全意识不强。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问题，可以采取以下措施进行改进：完善安全管理制度，明确各级人员的安全职责；加强安全技术措施，及时更新和维护安全设施；改进安全培训与教育方式，提高培训内容的针对性和实用性。通过这些措施的实施，可以进一步提高企业的安全管理水平，降低事故发生的概率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安全管理办法改进方案设计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提高安全管理水平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通过改进安全管理办法，提高组织的安全管理水平，减少安全事故的发生。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建立健全的安全管理制度，确保安全工作的规范化、制度化。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提升员工安全意识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加强员工安全教育和培训，提高员工的安全意识和安全技能。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结合组织的实际情况，制定切实可行的改进方案。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从全局出发，综合考虑安全管理的各个方面，制定系统性的改进方案。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以科学的态度和方法制定改进方案，确保方案的科学性和可行性。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改进方案制定原则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建立健全的安全管理制度，包括安全责任制、安全检查制度、事故报告制度等，确保安全工作的有章可循。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定期开展安全教育和培训活动，提高员工的安全意识和安全技能，增强员工的安全防范能力。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加大对安全工作的检查力度，定期或不定期进行安全检查，及时发现和排除安全隐患。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针对可能发生的安全事故，制定相应的应急预案，明确应急处置措施和责任人，确保在紧急情况下能够迅速、有效地应对。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具体改进方案描述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https://d.book118.com/678065073075006031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2024-09-08T13:53:22.353</cp:lastPrinted>
  <dcterms:created xsi:type="dcterms:W3CDTF">2024-09-08T05:53:22Z</dcterms:created>
  <dcterms:modified xsi:type="dcterms:W3CDTF">2024-09-08T05:53:24Z</dcterms:modified>
</cp:coreProperties>
</file>