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0847E-D632-4FE0-9E1C-9053D44E7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4969D-FA7C-48FD-88F4-F7A1DF98E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957A0-E9A1-4669-9146-ECDF317EB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FF68F-709C-4932-81DA-91A00D987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8895B1-F4B6-42CA-962D-39D081FCC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7DF69F-8046-4962-A7F9-3EEDEB91F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E5A34-89A0-4E68-9BE1-EA1642FC5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E4282-886B-44B3-A408-7C3228F1D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6790E-0639-43D0-A466-346ADFEB3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28D63-31EB-4D32-B1DD-0B641E201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C60BA-A66F-48B5-A7AD-FCD3EA35D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65106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生儿护理品管圈实践与应用\n## 1.新生儿护理品管圈的基本概念与意义\n### 1.1新生儿护理品管圈的定义与背景\n### 1.2新生儿护理品管圈的目标与愿景\n### 1.3新生儿护理品管圈在护理工作中的重要性\n## 2.新生儿护理品管圈的组建与实施\n### 2.1新生儿护理品管圈的组建原则与方法\n### 2.2新生儿护理品管圈的活动计划与执行\n### 2.3新生儿护理品管圈的活动成果与分享\n## 3.新生儿护理品管圈的工具与方法\n### 3.1新生儿护理品管圈常用的工具与技巧\n### 3.2新生儿护理品管圈的问题分析与解决\n### 3.3新生儿护理品管圈的数据收集与整理\n## 4.新生儿护理品管圈的实践案例分析\n### 4.1新生儿护理品管圈的成功案例分析\n### 4.2新生儿护理品管圈的失败案例分析\n### 4.3新生儿护理品管圈的经验教训与改进\n## 5.新生儿护理品管圈的未来发展趋势与挑战\n### 5.1新生儿护理品管圈的发展趋势与机遇\n### 5.2新生儿护理品管圈面临的挑战与对策\n### 5.3新生儿护理品管圈的创新与实践探索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000"/>
              <a:t>新生儿护理品管圈实践与应用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新生儿护理品管圈的基本概念与意义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新生儿护理品管圈是一种护理管理模式</a:t>
                </a:r>
                <a:endParaRPr/>
              </a:p>
            </p:txBody>
          </p:sp>
          <p:sp>
            <p:nvSpPr>
              <p:cNvPr id="1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品管圈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endParaRPr/>
              </a:p>
            </p:txBody>
          </p:sp>
          <p:sp>
            <p:nvSpPr>
              <p:cNvPr id="1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背景：新生儿护理质量关系到患儿生命安全和健康成长</a:t>
                </a:r>
                <a:endParaRPr/>
              </a:p>
            </p:txBody>
          </p:sp>
          <p:sp>
            <p:nvSpPr>
              <p:cNvPr id="1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新生儿护理复杂，需要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精细化管理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品管圈作为一种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有效管理工具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，可以提高护理质量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国内新生儿护理品管圈实践逐渐增多，取得一定成果</a:t>
                </a:r>
                <a:endParaRPr/>
              </a:p>
            </p:txBody>
          </p:sp>
          <p:sp>
            <p:nvSpPr>
              <p:cNvPr id="1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新生儿护理品管圈的定义与背景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目标：提高新生儿护理质量，保障患儿安全与健康</a:t>
                </a:r>
                <a:endParaRPr/>
              </a:p>
            </p:txBody>
          </p:sp>
          <p:sp>
            <p:nvSpPr>
              <p:cNvPr id="18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的专业素养和技能水平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护理流程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患儿家属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的满意度和信任度</a:t>
                </a:r>
                <a:endParaRPr/>
              </a:p>
            </p:txBody>
          </p:sp>
        </p:grpSp>
        <p:grpSp>
          <p:nvGrpSpPr>
            <p:cNvPr id="18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愿景：构建和谐、高效、安全的新生儿护理团队</a:t>
                </a:r>
                <a:endParaRPr/>
              </a:p>
            </p:txBody>
          </p:sp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，实现护理质量的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的新生儿护理管理体系，提高护理服务质量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为新生儿提供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</a:t>
                </a:r>
                <a:endParaRPr/>
              </a:p>
            </p:txBody>
          </p:sp>
          <p:sp>
            <p:nvSpPr>
              <p:cNvPr id="19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新生儿护理品管圈的目标与愿景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提高护理质量，保障新生儿安全与健康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问题识别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，降低护理风险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的专业素养和技能水平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护理流程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，提高护理效率</a:t>
                </a:r>
                <a:endParaRPr/>
              </a:p>
            </p:txBody>
          </p:sp>
          <p:sp>
            <p:nvSpPr>
              <p:cNvPr id="20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促进团队协作，提高工作效率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，增强团队凝聚力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信息交流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资源共享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，实现护理质量的持续提升</a:t>
                </a:r>
                <a:endParaRPr/>
              </a:p>
            </p:txBody>
          </p:sp>
          <p:sp>
            <p:nvSpPr>
              <p:cNvPr id="20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提高患儿家属满意度，提升医院形象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的医患沟通，提高患儿家属满意度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医院形象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，提高医院竞争力</a:t>
                </a:r>
                <a:endParaRPr/>
              </a:p>
            </p:txBody>
          </p:sp>
          <p:sp>
            <p:nvSpPr>
              <p:cNvPr id="21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新生儿护理品管圈在护理工作中的重要性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新生儿护理品管圈的组建与实施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自愿参与，积极参与品管圈活动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平等交流，相互尊重和支持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团结协作，共同实现品管圈目标</a:t>
                </a:r>
                <a:endParaRPr/>
              </a:p>
            </p:txBody>
          </p:sp>
          <p:sp>
            <p:nvSpPr>
              <p:cNvPr id="21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组建原则：自愿、平等、协作</a:t>
                </a:r>
                <a:endParaRPr/>
              </a:p>
            </p:txBody>
          </p:sp>
          <p:sp>
            <p:nvSpPr>
              <p:cNvPr id="22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明确品管圈目标，确保团队成员共识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根据成员特长分工合作，发挥各自优势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制定品管圈活动计划，确保活动顺利进行</a:t>
                </a:r>
                <a:endParaRPr/>
              </a:p>
            </p:txBody>
          </p:sp>
          <p:sp>
            <p:nvSpPr>
              <p:cNvPr id="22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组建方法：明确目标、分工合作、制定计划</a:t>
                </a:r>
                <a:endParaRPr/>
              </a:p>
            </p:txBody>
          </p:sp>
          <p:sp>
            <p:nvSpPr>
              <p:cNvPr id="22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新生儿护理品管圈的组建原则与方法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活动计划：主题选定、问题识别、目标设定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选定品管圈活动主题，确保活动针对性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识别护理工作中的问题，明确改进方向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设定品管圈活动目标，确保活动成果可衡量</a:t>
                </a:r>
                <a:endParaRPr/>
              </a:p>
            </p:txBody>
          </p:sp>
        </p:grpSp>
        <p:grpSp>
          <p:nvGrpSpPr>
            <p:cNvPr id="2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活动执行：原因分析、对策制定、实施与监控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分析问题原因，找出改进关键点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制定针对问题的对策，确保活动有效性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实施对策，监控活动进度和成果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新生儿护理品管圈的活动计划与执行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解决护理工作中的问题，降低护理风险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优化护理流程，提高护理效率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提高护理质量，保障新生儿安全与健康</a:t>
                </a:r>
                <a:endParaRPr/>
              </a:p>
            </p:txBody>
          </p:sp>
          <p:sp>
            <p:nvSpPr>
              <p:cNvPr id="24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活动成果：问题解决、流程优化、质量提升</a:t>
                </a:r>
                <a:endParaRPr/>
              </a:p>
            </p:txBody>
          </p:sp>
          <p:sp>
            <p:nvSpPr>
              <p:cNvPr id="24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分享品管圈活动经验，提高团队能力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展示品管圈活动成果，激励团队成员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持续改进，实现护理质量的持续提升</a:t>
                </a:r>
                <a:endParaRPr/>
              </a:p>
            </p:txBody>
          </p:sp>
          <p:sp>
            <p:nvSpPr>
              <p:cNvPr id="24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活动分享：经验交流、成果展示、持续改进</a:t>
                </a:r>
                <a:endParaRPr/>
              </a:p>
            </p:txBody>
          </p:sp>
          <p:sp>
            <p:nvSpPr>
              <p:cNvPr id="24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新生儿护理品管圈的活动成果与分享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新生儿护理品管圈的工具与方法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https://d.book118.com/678065106007006047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新生儿护理品管圈实践与应用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2024-09-28T04:04:52.383</cp:lastPrinted>
  <dcterms:created xsi:type="dcterms:W3CDTF">2024-09-27T20:04:52Z</dcterms:created>
  <dcterms:modified xsi:type="dcterms:W3CDTF">2024-09-27T20:04:54Z</dcterms:modified>
</cp:coreProperties>
</file>