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2496CC-B253-4C59-B87D-DEC888254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1C6121-132A-43CF-AA52-8EA81C409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D790BB-8206-4D4D-9939-EBEB6912E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A03790-F585-4EB1-BFE0-A3D1A8170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035CE2-34DF-437C-8AB6-75280BE80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93BB60-2E75-454E-8B20-817D2CE18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B89B9D-A388-4514-A4EB-F7196D48C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679EF7-13C9-493A-A329-D6A3A42A1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255D19-DD2A-40AB-B54F-2E2930A9F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3B5F4C-8AED-4B52-8B6D-6481C0891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C3E962-2154-4AF6-B9B0-9A7210891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065120117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多国报告儿童肝炎病例分析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儿童肝炎病例概述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多国儿童肝炎病例比较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儿童肝炎的预防和控制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儿童肝炎的挑战和前景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分析多国报告的儿童肝炎病例，了解病例特点、病因及危险因素。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探讨儿童肝炎的预防、诊断和治疗策略，为临床医生和公共卫生部门提供参考。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提高对儿童肝炎的认识和重视程度，促进全球儿童健康。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儿童肝炎病例指发生在18岁以下儿童中的肝脏炎症性疾病。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292" r="13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本报告收集了近5年内的儿童肝炎病例数据。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包括各国卫生部门、医疗机构、实验室和流行病学调查等。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儿童肝炎病例概述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儿童肝炎是指发生在儿童期的肝脏炎症，可由多种病因引起，包括病毒、细菌、寄生虫、药物、自身免疫等。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根据病程长短，可分为急性肝炎、慢性肝炎；根据病因不同，可分为病毒性肝炎、药物性肝炎、自身免疫性肝炎等。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儿童肝炎的发病率因地区、年龄、病因等因素而异。近年来，随着疫苗接种和卫生条件的改善，部分病毒性肝炎的发病率有所下降，但其他类型肝炎的发病率仍较高。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儿童肝炎的死亡率与病因、病情严重程度、治疗及时性等因素有关。重症肝炎和急性肝衰竭等严重病例的死亡率较高。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死亡率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发病率和死亡率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甲型、乙型、丙型、丁型和戊型肝炎病毒均可引起儿童肝炎，其中乙型肝炎病毒和丙型肝炎病毒是慢性肝炎的主要病因。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病毒感染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部分药物如解热镇痛药、抗生素、抗结核药等可引起药物性肝炎，长期大量使用某些中药也可能导致肝损伤。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药物因素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自身免疫性肝炎是由于免疫系统攻击肝细胞导致的炎症，可能与遗传、环境等因素有关。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自身免疫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先天性代谢异常、营养不良、长期接触某些化学物质等也可能导致儿童肝炎的发生。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其他因素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多国儿童肝炎病例比较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各国报告的儿童肝炎病例数量存在差异，但总体呈上升趋势。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病例数量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病例分布广泛，涉及亚洲、欧洲、北美洲等多个地区。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以5岁以下儿童为主，但也有部分青少年和成人病例。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病例数量和分布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147" r="2214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病因和危险因素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多种病毒可引起儿童肝炎，如甲型、乙型、丙型肝炎病毒等。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某些药物或草药可能导致肝脏损伤，进而引发肝炎。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部分儿童可能因遗传缺陷导致肝脏代谢异常，易患肝炎。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包括自身免疫性疾病、寄生虫感染等也可能导致儿童肝炎。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病毒感染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药物使用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其他因素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根据病情轻重采取不同治疗措施，包括药物治疗、肝移植等。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通过血液检测、肝功能检查、影像学检查等手段进行诊断。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预防和控制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加强疫苗接种、改善卫生条件、避免不必要的药物使用等是预防和控制儿童肝炎的重要措施。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诊断和治疗措施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https://d.book118.com/678065120117006044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2024-09-25T01:26:58.693</cp:lastPrinted>
  <dcterms:created xsi:type="dcterms:W3CDTF">2024-09-24T17:26:58Z</dcterms:created>
  <dcterms:modified xsi:type="dcterms:W3CDTF">2024-09-24T17:27:00Z</dcterms:modified>
</cp:coreProperties>
</file>