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E7AD29-B8FD-434E-98EA-8705B81A6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A0D57-BC5A-4BF1-97C3-489FF30A5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EA52C-816B-44FE-A53E-32DCE64A6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AB38A-2AA5-4338-BA81-73900CE98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D56179-1984-4C48-9787-A194B1C08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8E17EC-2876-4FE1-9FDB-E7ECC293C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2689FB-44E7-4041-98C0-731783278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56E7A2-B008-40FD-8ADD-90F79EA19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56F0EF-B9B1-47C5-B297-94C30FE9D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5540BF-B8A6-4B84-8BE4-FE17B6FB0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120636-5191-4921-9A6A-849F544BF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065131137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商务扁平工作总结工作计划公司简介模板课件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商务扁平化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成立时间：XXXX年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发展历程：从初创阶段到现在的规模，经历了多次变革和突破。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里程碑：公司的重要发展节点和成就，如产品上市、市场拓展等。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主营业务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详细介绍公司的核心业务领域，如电子产品、软件服务等。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列举公司的主要产品，并简要说明其特点和优势。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与公司合作的知名企业和品牌，以展示公司的实力和信誉。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公司业务与产品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以图表或文字形式展示公司的组织架构，包括各个部门和职责。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管理团队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员工规模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介绍公司的核心管理团队，包括CEO、CTO等，并简要说明其背景和经验。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公司的员工数量和规模，以及各个部门的员工分布情况。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公司组织架构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070100"/>
            <a:ext cx="12192000" cy="20193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03293" y="1708118"/>
            <a:ext cx="2120932" cy="399411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57613" y="1708118"/>
            <a:ext cx="2120932" cy="3994118"/>
          </a:xfrm>
          <a:prstGeom prst="rect">
            <a:avLst/>
          </a:prstGeom>
          <a:solidFill>
            <a:schemeClr val="accent1">
              <a:alpha val="1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13456" y="1708118"/>
            <a:ext cx="2120932" cy="399411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867775" y="1708118"/>
            <a:ext cx="2120932" cy="399411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38250" y="4206812"/>
            <a:ext cx="2085975" cy="1333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完成了10个重要项目，提高了公司业务水平。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57613" y="4206812"/>
            <a:ext cx="2085975" cy="1333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优化了内部流程，提高了工作效率。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48413" y="4206812"/>
            <a:ext cx="2085975" cy="1333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成功开拓了新的市场，扩大了公司业务范围。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67775" y="4206812"/>
            <a:ext cx="2085975" cy="13335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加强了团队建设，提高了员工的工作积极性和凝聚力。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252" b="2252"/>
          <a:stretch>
            <a:fillRect/>
          </a:stretch>
        </p:blipFill>
        <p:spPr>
          <a:xfrm>
            <a:off x="1203293" y="2070100"/>
            <a:ext cx="2114550" cy="2019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731" r="10731"/>
          <a:stretch>
            <a:fillRect/>
          </a:stretch>
        </p:blipFill>
        <p:spPr>
          <a:xfrm>
            <a:off x="3757613" y="2070100"/>
            <a:ext cx="2114550" cy="2019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20548" r="20548"/>
          <a:stretch>
            <a:fillRect/>
          </a:stretch>
        </p:blipFill>
        <p:spPr>
          <a:xfrm>
            <a:off x="6313456" y="2070100"/>
            <a:ext cx="2114550" cy="2019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l="10731" r="10731"/>
          <a:stretch>
            <a:fillRect/>
          </a:stretch>
        </p:blipFill>
        <p:spPr>
          <a:xfrm>
            <a:off x="8867775" y="2070100"/>
            <a:ext cx="2114550" cy="201930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本年度工作成果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项目进度延迟。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711" r="371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加强项目管理和团队沟通，优化工作流程。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客户需求多样化，难以满足。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工作中遇到的问题与解决方案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建立客户反馈机制，及时了解客户需求，提高产品和服务质量。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市场竞争激烈，公司市场份额下降。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加大市场推广力度，提高品牌知名度和美誉度。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工作中遇到的问题与解决方案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员工工作压力大，工作积极性下降。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建立员工激励机制，加强员工培训和职业规划。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工作中遇到的问题与解决方案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19868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10" name="AutoShape 10"/>
          <p:cNvSpPr/>
          <p:nvPr/>
        </p:nvSpPr>
        <p:spPr>
          <a:xfrm rot="2700000">
            <a:off x="9106425" y="2908122"/>
            <a:ext cx="695864" cy="69586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2" name="Connector 12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>
            <a:off x="6148388" y="2249488"/>
            <a:ext cx="2614612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5437188" y="1185863"/>
            <a:ext cx="1254125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11638" y="2351088"/>
            <a:ext cx="1255712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2578100" y="3321050"/>
            <a:ext cx="1254125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12813" y="4514850"/>
            <a:ext cx="1254125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继续推进公司业务发展，拓展新的市场和客户。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17039" y="2645728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加强团队建设和员工培训，提高员工素质和工作效率。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30882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优化内部流程和管理制度，提高公司运营效率。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68842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加强品牌推广和市场营销，提高公司知名度和美誉度。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19234" y="1157288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63428" y="233172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68229" y="3292793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5356" y="4486275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295617" y="3063151"/>
            <a:ext cx="302098" cy="447705"/>
            <a:chOff x="9295617" y="3063151"/>
            <a:chExt cx="302098" cy="447705"/>
          </a:xfrm>
        </p:grpSpPr>
        <p:sp>
          <p:nvSpPr>
            <p:cNvPr id="29" name="Freeform 29"/>
            <p:cNvSpPr/>
            <p:nvPr/>
          </p:nvSpPr>
          <p:spPr>
            <a:xfrm>
              <a:off x="9295617" y="3063151"/>
              <a:ext cx="302098" cy="331451"/>
            </a:xfrm>
            <a:custGeom>
              <a:rect l="l" t="t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9369028" y="3411797"/>
              <a:ext cx="150470" cy="99059"/>
            </a:xfrm>
            <a:custGeom>
              <a:rect l="l" t="t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360459" y="3203836"/>
              <a:ext cx="172471" cy="138196"/>
            </a:xfrm>
            <a:custGeom>
              <a:rect l="l" t="t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7651236" y="3928628"/>
            <a:ext cx="344403" cy="328462"/>
            <a:chOff x="7651236" y="3928628"/>
            <a:chExt cx="344403" cy="328462"/>
          </a:xfrm>
        </p:grpSpPr>
        <p:sp>
          <p:nvSpPr>
            <p:cNvPr id="33" name="AutoShape 33"/>
            <p:cNvSpPr/>
            <p:nvPr/>
          </p:nvSpPr>
          <p:spPr>
            <a:xfrm>
              <a:off x="7745966" y="3928628"/>
              <a:ext cx="154998" cy="15567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7651236" y="4108554"/>
              <a:ext cx="344403" cy="14853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Freeform 35"/>
          <p:cNvSpPr/>
          <p:nvPr/>
        </p:nvSpPr>
        <p:spPr>
          <a:xfrm>
            <a:off x="6062881" y="4755632"/>
            <a:ext cx="214971" cy="357102"/>
          </a:xfrm>
          <a:custGeom>
            <a:rect l="l" t="t" r="r" b="b"/>
            <a:pathLst>
              <a:path w="130" h="221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263213" y="5550384"/>
            <a:ext cx="379450" cy="380033"/>
          </a:xfrm>
          <a:custGeom>
            <a:rect l="l" t="t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下一年度工作计划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https://d.book118.com/678065131137006030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2024-09-07T13:11:12.953</cp:lastPrinted>
  <dcterms:created xsi:type="dcterms:W3CDTF">2024-09-07T05:11:12Z</dcterms:created>
  <dcterms:modified xsi:type="dcterms:W3CDTF">2024-09-07T05:11:14Z</dcterms:modified>
</cp:coreProperties>
</file>