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7" r:id="rId49"/>
    <p:sldId id="399" r:id="rId50"/>
  </p:sldIdLst>
  <p:sldSz cx="12192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slide" Target="slides/slide48.xml" /><Relationship Id="rId51" Type="http://schemas.openxmlformats.org/officeDocument/2006/relationships/tags" Target="tags/tag1.xml" /><Relationship Id="rId52" Type="http://schemas.openxmlformats.org/officeDocument/2006/relationships/presProps" Target="presProps.xml" /><Relationship Id="rId53" Type="http://schemas.openxmlformats.org/officeDocument/2006/relationships/viewProps" Target="viewProps.xml" /><Relationship Id="rId54" Type="http://schemas.openxmlformats.org/officeDocument/2006/relationships/theme" Target="theme/theme1.xml" /><Relationship Id="rId55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683FA-BCB1-43A5-A683-0E755D956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E3FFC-254C-4494-9C4D-D684E471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04B5-BCD7-4E66-BE87-D0FBDA3E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BEC25-9B42-40BB-99D8-C75AC36D3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660F3-5576-4795-8C77-DC902AA06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31D1A-FFEB-4193-B0A8-B6FB226A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A414F-9E3E-4B3A-A41E-B1EAF1992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71751-A383-4856-9980-E483D2000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E026B-6A4D-40D7-A771-0033F700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320CF-1093-44F0-8CAC-057EA793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69278-BBE7-49E7-A8E5-A548D704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660441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ja-JP" altLang="zh-CN" sz="13800" b="1"/>
              <a:t>外来語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 sz="5400">
                <a:sym typeface="+mn-ea"/>
              </a:rPr>
              <a:t>9-16</a:t>
            </a:r>
            <a:endParaRPr lang="en-US" altLang="zh-CN" sz="5400"/>
          </a:p>
          <a:p>
            <a:endParaRPr lang="en-US" altLang="zh-CN" sz="540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9230889-1C56-3307-492A-686C7F7AB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6E7F0F5-3619-1FEF-1007-C1A036CA5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13155" y="-317"/>
            <a:ext cx="9144000" cy="2387600"/>
          </a:xfrm>
        </p:spPr>
        <p:txBody>
          <a:bodyPr/>
          <a:lstStyle/>
          <a:p>
            <a:r>
              <a:rPr lang="zh-CN" altLang="en-US" sz="13800" b="1">
                <a:solidFill>
                  <a:schemeClr val="bg1">
                    <a:lumMod val="95000"/>
                  </a:schemeClr>
                </a:solidFill>
              </a:rPr>
              <a:t>タクシー①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251140A-A1EC-308B-3499-086E07068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D649B22-1273-05DE-918C-49B466D92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335145" y="4470400"/>
            <a:ext cx="7856855" cy="2387600"/>
          </a:xfrm>
        </p:spPr>
        <p:txBody>
          <a:bodyPr/>
          <a:lstStyle/>
          <a:p>
            <a:r>
              <a:rPr lang="zh-CN" altLang="en-US" sz="13800" b="1">
                <a:solidFill>
                  <a:schemeClr val="bg1">
                    <a:lumMod val="95000"/>
                  </a:schemeClr>
                </a:solidFill>
              </a:rPr>
              <a:t>ダム①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6C5DA1C-8FDB-46A6-D39C-CF78BEF60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570F3BF-116D-C9A5-DEBE-196873FB1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74295"/>
            <a:ext cx="8280400" cy="2387600"/>
          </a:xfrm>
        </p:spPr>
        <p:txBody>
          <a:bodyPr/>
          <a:lstStyle/>
          <a:p>
            <a:r>
              <a:rPr lang="zh-CN" altLang="en-US" sz="13800" b="1">
                <a:solidFill>
                  <a:schemeClr val="bg1">
                    <a:lumMod val="95000"/>
                  </a:schemeClr>
                </a:solidFill>
              </a:rPr>
              <a:t>チーム①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2DE21E8-8DCE-E142-224D-70938ED65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6FB8029-66F3-770E-26C7-EF8D75D0A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4470083"/>
            <a:ext cx="9144000" cy="2387600"/>
          </a:xfrm>
        </p:spPr>
        <p:txBody>
          <a:bodyPr/>
          <a:lstStyle/>
          <a:p>
            <a:r>
              <a:rPr lang="zh-CN" altLang="en-US" sz="13800" b="1">
                <a:solidFill>
                  <a:schemeClr val="bg1">
                    <a:lumMod val="95000"/>
                  </a:schemeClr>
                </a:solidFill>
              </a:rPr>
              <a:t>チャンス①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452212C-55B0-24D7-4A01-6D8317308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8A573C3-E74A-E8E3-87CA-371545737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2870200"/>
            <a:ext cx="9905365" cy="2387600"/>
          </a:xfrm>
        </p:spPr>
        <p:txBody>
          <a:bodyPr>
            <a:normAutofit fontScale="90000"/>
          </a:bodyPr>
          <a:lstStyle/>
          <a:p>
            <a:r>
              <a:rPr lang="zh-CN" altLang="en-US" sz="13800" b="1">
                <a:solidFill>
                  <a:schemeClr val="bg1">
                    <a:lumMod val="95000"/>
                  </a:schemeClr>
                </a:solidFill>
              </a:rPr>
              <a:t>チョコレート③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6D22B53-1A33-2BFF-30AD-4FE795BBA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023BF18-C1FF-6717-C3CB-C678C14D7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2327593"/>
            <a:ext cx="9144000" cy="2387600"/>
          </a:xfrm>
        </p:spPr>
        <p:txBody>
          <a:bodyPr/>
          <a:lstStyle/>
          <a:p>
            <a:r>
              <a:rPr lang="zh-CN" altLang="en-US" sz="13800" b="1"/>
              <a:t>データ①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E40F4B1-0381-36DF-BE79-29F1F1910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D281592-B96A-F8D1-E480-7DCB79C8A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2306638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6600" b="1"/>
              <a:t>テープ①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296A863-E7BE-84D0-8508-BDE20758C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91E238C-B3CA-64EE-6D80-142F333D7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-317"/>
            <a:ext cx="9144000" cy="2387600"/>
          </a:xfrm>
        </p:spPr>
        <p:txBody>
          <a:bodyPr/>
          <a:lstStyle/>
          <a:p>
            <a:r>
              <a:rPr lang="zh-CN" altLang="en-US" sz="13800" b="1"/>
              <a:t>テーブル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9615DF8-03D4-C777-1AA8-8885CF86F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A0892FF-B170-8482-41C2-6681D20C6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3048000" y="4704398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6600" b="1"/>
              <a:t>テーマ①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949AB0F-BFC3-1A58-9DD1-E69B7F12E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FC08B93-96B0-EA6E-A2F1-E1CEBF214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-121285" y="4570413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1500" b="1"/>
              <a:t>テキスト①②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04F6A3C-6318-D5CD-00F7-CA9A26CA0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4AE99A2-A7D4-C9A4-C618-6ED4D8608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267460" y="4251643"/>
            <a:ext cx="9144000" cy="2387600"/>
          </a:xfrm>
        </p:spPr>
        <p:txBody>
          <a:bodyPr/>
          <a:lstStyle/>
          <a:p>
            <a:r>
              <a:rPr lang="zh-CN" altLang="en-US" sz="3200" b="1"/>
              <a:t>デザイン②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67223DA-61EB-403E-4C89-C2941302A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F288F4C-237D-7D2D-DFF2-2FD598243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6600" b="1">
                <a:solidFill>
                  <a:srgbClr val="FF0000"/>
                </a:solidFill>
              </a:rPr>
              <a:t>ビール①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60901BF-F484-5FF8-6FA5-24B3820AB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13906A1-E974-618E-D722-B4132F7C9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754870" y="207645"/>
            <a:ext cx="2138045" cy="1061085"/>
          </a:xfrm>
        </p:spPr>
        <p:txBody>
          <a:bodyPr/>
          <a:lstStyle/>
          <a:p>
            <a:r>
              <a:rPr lang="zh-CN" altLang="en-US" sz="3200" b="1"/>
              <a:t>テスト①</a:t>
            </a:r>
            <a:endParaRPr lang="zh-CN" altLang="en-US" sz="8000" b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5814F8E-5998-28CD-6C4F-C63B9838C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297946D-4633-DDDE-8A16-48DFB8B58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11500"/>
              <a:t>算了，放你</a:t>
            </a:r>
          </a:p>
          <a:p>
            <a:r>
              <a:rPr lang="zh-CN" altLang="en-US" sz="11500"/>
              <a:t> </a:t>
            </a:r>
            <a:r>
              <a:rPr lang="en-US" altLang="zh-CN" sz="11500"/>
              <a:t>     </a:t>
            </a:r>
            <a:r>
              <a:rPr lang="zh-CN" altLang="en-US" sz="11500"/>
              <a:t>一马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8BDE1AE-D828-A32A-643E-CF74B329E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0D48044-967D-F826-5A0D-3BCF57578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6064250"/>
            <a:ext cx="3208655" cy="793750"/>
          </a:xfrm>
        </p:spPr>
        <p:txBody>
          <a:bodyPr/>
          <a:lstStyle/>
          <a:p>
            <a:r>
              <a:rPr lang="zh-CN" altLang="en-US" sz="3200" b="1">
                <a:sym typeface="+mn-ea"/>
              </a:rPr>
              <a:t>テニス①</a:t>
            </a:r>
            <a:endParaRPr lang="zh-CN" altLang="en-US" sz="8000" b="1">
              <a:sym typeface="+mn-ea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B91E45F-8CB0-7025-F63A-8A675EC1D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20BB21F-2AEE-0841-8F1D-40074CF5B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/>
          <a:lstStyle/>
          <a:p>
            <a:r>
              <a:rPr lang="zh-CN" altLang="en-US" sz="3200" b="1"/>
              <a:t>デパート②</a:t>
            </a:r>
            <a:endParaRPr lang="zh-CN" altLang="en-US" sz="8000" b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4022ED5-EA8F-2F12-52FC-F64301696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FD55C6A-7FA1-A7BA-6600-668BE929D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06375" y="187325"/>
            <a:ext cx="3425190" cy="895985"/>
          </a:xfrm>
        </p:spPr>
        <p:txBody>
          <a:bodyPr/>
          <a:lstStyle/>
          <a:p>
            <a:r>
              <a:rPr lang="zh-CN" altLang="en-US" sz="3200" b="1"/>
              <a:t>パンダ①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15872BC-E2B0-7438-FBCF-8DE7EA3A8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CA5CA6B-70C4-B346-AD35-0274F23A2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537710" y="0"/>
            <a:ext cx="2921000" cy="834390"/>
          </a:xfrm>
        </p:spPr>
        <p:txBody>
          <a:bodyPr/>
          <a:lstStyle/>
          <a:p>
            <a:r>
              <a:rPr lang="zh-CN" altLang="en-US" sz="3200" b="1"/>
              <a:t>テレビ①</a:t>
            </a:r>
            <a:endParaRPr lang="zh-CN" altLang="en-US" sz="8000" b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D83F353-AC64-3570-1B63-CF782B596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046ADCB-B77D-3922-0C37-93E5934B0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23315" y="4209098"/>
            <a:ext cx="9144000" cy="2387600"/>
          </a:xfrm>
        </p:spPr>
        <p:txBody>
          <a:bodyPr/>
          <a:lstStyle/>
          <a:p>
            <a:r>
              <a:rPr lang="zh-CN" altLang="en-US" sz="4000" b="1"/>
              <a:t>プレゼント②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1574CE7-177F-3030-2ACA-4DB634D40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304378A-579D-087A-B0E9-FD7D1AFA1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/>
          <a:lstStyle/>
          <a:p>
            <a:r>
              <a:rPr lang="zh-CN" altLang="en-US" sz="8000" b="1"/>
              <a:t>ハンカチ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D69253C-DABA-452E-0F7F-5F148BF7C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E744527-4A36-BB85-E584-426AAC053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 rot="1800000">
            <a:off x="1524000" y="2296478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6600" b="1"/>
              <a:t>ドア①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D16ECEA-A0B9-E229-6551-EBACEAD29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A687AE6-B7CB-17B2-8DF6-556A3D9C2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 rot="4440000">
            <a:off x="2958465" y="2249170"/>
            <a:ext cx="6897370" cy="2541905"/>
          </a:xfrm>
        </p:spPr>
        <p:txBody>
          <a:bodyPr/>
          <a:lstStyle/>
          <a:p>
            <a:r>
              <a:rPr lang="zh-CN" altLang="en-US" sz="12400" b="1"/>
              <a:t>トイレ①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E9A3E25-017A-D927-5E47-A2F7931A0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DA4826C-7C0E-9547-755F-61D1CA21A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684895" y="135890"/>
            <a:ext cx="3423920" cy="1081405"/>
          </a:xfrm>
        </p:spPr>
        <p:txBody>
          <a:bodyPr/>
          <a:lstStyle/>
          <a:p>
            <a:r>
              <a:rPr lang="zh-CN" altLang="en-US" sz="4000" b="1"/>
              <a:t>リンゴ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6C8C396-020B-34C6-D8DB-8F8C5D266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DB42322-95E2-852A-5A31-E98599C5C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 rot="19020000">
            <a:off x="1473200" y="242030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zh-CN" altLang="en-US" sz="16600" b="1"/>
              <a:t>トマト①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0F920CA-2023-CAB4-0BAC-051AC4752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0C0CF83-77A2-6BC3-8A16-5095630E6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/>
          <a:lstStyle/>
          <a:p>
            <a:r>
              <a:rPr lang="zh-CN" altLang="en-US" sz="2800" b="1"/>
              <a:t>パソコン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862F1A3-5C7B-D1E4-E894-E6F684D5A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2A27E47-18DB-25D0-5285-7162B6392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607185" y="-317"/>
            <a:ext cx="9144000" cy="2387600"/>
          </a:xfrm>
        </p:spPr>
        <p:txBody>
          <a:bodyPr/>
          <a:lstStyle/>
          <a:p>
            <a:r>
              <a:rPr lang="zh-CN" altLang="en-US" sz="8000" b="1">
                <a:solidFill>
                  <a:srgbClr val="FF0000"/>
                </a:solidFill>
              </a:rPr>
              <a:t>モーター①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3768D628-BAE5-4889-6684-1D9D19D00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B931478-7AF9-31F0-B7FB-2E7E5B8D9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99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ピアノ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36C4B12-299C-23AB-647C-3CD9BC5DE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996C618-4A40-9715-71CB-68D08AC1E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2697798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8600" b="1"/>
              <a:t>トレーニング②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B6E99E3-04E1-927D-92BC-5AC7F6C34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0255F8C-72D8-5279-1452-CD2C8490D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CN" sz="11500"/>
              <a:t>    </a:t>
            </a:r>
            <a:r>
              <a:rPr lang="zh-CN" altLang="en-US" sz="11500"/>
              <a:t>你答两个</a:t>
            </a:r>
          </a:p>
          <a:p>
            <a:pPr marL="0" indent="0">
              <a:buNone/>
            </a:pPr>
            <a:r>
              <a:rPr lang="en-US" altLang="zh-CN" sz="11500"/>
              <a:t>    </a:t>
            </a:r>
            <a:r>
              <a:rPr lang="zh-CN" altLang="en-US" sz="11500"/>
              <a:t>啊哈哈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3AFFB73-FB94-B4B7-8884-4C98AF983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0AB95A4-F002-A068-3F8F-94D9A0C9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288415" y="4385628"/>
            <a:ext cx="9144000" cy="2387600"/>
          </a:xfrm>
        </p:spPr>
        <p:txBody>
          <a:bodyPr/>
          <a:lstStyle/>
          <a:p>
            <a:r>
              <a:rPr lang="zh-CN" altLang="en-US" sz="13800" b="1"/>
              <a:t>ユニーク②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1FF0206-AFE1-F72D-AE27-A27514C48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0ACF239-D377-0471-8187-67298A66F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 rot="18240000">
            <a:off x="763270" y="2429828"/>
            <a:ext cx="9144000" cy="2387600"/>
          </a:xfrm>
        </p:spPr>
        <p:txBody>
          <a:bodyPr>
            <a:normAutofit/>
          </a:bodyPr>
          <a:lstStyle/>
          <a:p>
            <a:r>
              <a:rPr lang="zh-CN" altLang="en-US" sz="13800" b="1"/>
              <a:t>ナイフ①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2CDA6BB-25ED-0F06-936C-3C65253A1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333549C-8427-B080-B4A7-FDC743DA5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/>
          <a:lstStyle/>
          <a:p>
            <a:r>
              <a:rPr lang="zh-CN" altLang="en-US" sz="3200" b="1"/>
              <a:t>レストラン①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E7B72DC-9586-16CA-4C33-B065CE0E1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19C0BAA-5D91-3ADF-5100-2C50B5EDF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/>
          <a:lstStyle/>
          <a:p>
            <a:r>
              <a:rPr lang="zh-CN" altLang="en-US" sz="8000" b="1"/>
              <a:t>メートル①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FF688A6-C5D8-2005-B17A-F4310AA67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3AF622C-80A1-9F69-239E-B085DEE4D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/>
          <a:lstStyle/>
          <a:p>
            <a:r>
              <a:rPr lang="zh-CN" altLang="en-US" sz="8000" b="1"/>
              <a:t>メール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B0531FF-509A-F693-7122-CB8DDA4CD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CF24022-3F36-0444-618D-2E739265F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4570413"/>
            <a:ext cx="9144000" cy="2387600"/>
          </a:xfrm>
        </p:spPr>
        <p:txBody>
          <a:bodyPr/>
          <a:lstStyle/>
          <a:p>
            <a:r>
              <a:rPr lang="zh-CN" altLang="en-US" sz="11500" b="1">
                <a:solidFill>
                  <a:srgbClr val="FF0000"/>
                </a:solidFill>
              </a:rPr>
              <a:t>メニュー①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278D3BB-9D59-6AA1-4E9E-B8EA500E4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CFDD804-B13A-B12D-081C-460BEAAFE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-91440" y="0"/>
            <a:ext cx="6418580" cy="2387600"/>
          </a:xfrm>
        </p:spPr>
        <p:txBody>
          <a:bodyPr/>
          <a:lstStyle/>
          <a:p>
            <a:r>
              <a:rPr lang="zh-CN" altLang="en-US" sz="13800" b="1">
                <a:solidFill>
                  <a:srgbClr val="FF0000"/>
                </a:solidFill>
              </a:rPr>
              <a:t>メモ①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68FBDC9-72F0-90A8-74F0-3ED55012A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FEE1265-25C8-4CB0-7AA4-DCA4A2357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53795" y="722630"/>
            <a:ext cx="2977515" cy="988695"/>
          </a:xfrm>
        </p:spPr>
        <p:txBody>
          <a:bodyPr/>
          <a:lstStyle/>
          <a:p>
            <a:r>
              <a:rPr lang="zh-CN" altLang="en-US" sz="3200" b="1"/>
              <a:t>バナナ①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3AE98EE-4911-4CD6-EE06-5C0D01F40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5B50D40-8B28-C9A3-5232-CCB811A2D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2471738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6600" b="1">
                <a:solidFill>
                  <a:srgbClr val="7030A0"/>
                </a:solidFill>
              </a:rPr>
              <a:t>ビデオ①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E382692-6199-C165-0C04-4CF830104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6255572-DF5D-0691-CF02-9C82176DB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11500"/>
              <a:t>算了，放你</a:t>
            </a:r>
          </a:p>
          <a:p>
            <a:r>
              <a:rPr lang="zh-CN" altLang="en-US" sz="11500"/>
              <a:t> </a:t>
            </a:r>
            <a:r>
              <a:rPr lang="en-US" altLang="zh-CN" sz="11500"/>
              <a:t>     </a:t>
            </a:r>
            <a:r>
              <a:rPr lang="zh-CN" altLang="en-US" sz="11500"/>
              <a:t>一马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AC99985-EA2F-5EAD-3FF2-735BCBB20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929E72B-12FC-BFEA-CD3F-E4399FF04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358380" y="5826125"/>
            <a:ext cx="4678680" cy="895350"/>
          </a:xfrm>
        </p:spPr>
        <p:txBody>
          <a:bodyPr/>
          <a:lstStyle/>
          <a:p>
            <a:r>
              <a:rPr lang="zh-CN" altLang="en-US" sz="3600" b="1"/>
              <a:t>ハンバーガー③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9C6F39F-0BD9-A08C-237F-1B804BD7F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612A32C-FBBF-C9DA-B2C2-83A861544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678940" y="2297113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6600" b="1"/>
              <a:t>ニーズ①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8844B20-5728-C34F-35DE-BDCA0A1E3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1F27F5A-227C-03CD-5B51-A3BFB041C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499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668145" y="2739073"/>
            <a:ext cx="9144000" cy="2387600"/>
          </a:xfrm>
        </p:spPr>
        <p:txBody>
          <a:bodyPr>
            <a:noAutofit/>
          </a:bodyPr>
          <a:lstStyle/>
          <a:p>
            <a:r>
              <a:rPr lang="en-US" altLang="zh-CN" sz="16600" b="1"/>
              <a:t>バター①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ED99961-56C1-4139-3482-42DDAA29F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EBF3F44-837A-B91A-C105-80F992299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86230" y="1936433"/>
            <a:ext cx="9144000" cy="2387600"/>
          </a:xfrm>
        </p:spPr>
        <p:txBody>
          <a:bodyPr/>
          <a:lstStyle/>
          <a:p>
            <a:r>
              <a:rPr lang="zh-CN" altLang="en-US" sz="12400" b="1"/>
              <a:t>ニュース①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0CD696B-3463-0891-D8E9-E3CB523FD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BBA82D1-30B4-C514-5FDB-0E9CB3985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dur="199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96390" y="192627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zh-CN" altLang="en-US" sz="16600" b="1"/>
              <a:t>ノート①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1BDD74B-C12E-9C48-41D7-84CBE75E4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6072CAD-47AA-D314-5F81-3D02EC22E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dur="99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73200" y="96932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zh-CN" altLang="en-US" sz="16600" b="1"/>
              <a:t>ノック①</a:t>
            </a:r>
            <a:endParaRPr lang="zh-CN" altLang="en-US" sz="8000" b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8905094-3482-2C9F-A95B-84D16C952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2141E67-2BE4-84E9-6D19-9A0D4A397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dur="499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84910" y="2379028"/>
            <a:ext cx="9144000" cy="2387600"/>
          </a:xfrm>
        </p:spPr>
        <p:txBody>
          <a:bodyPr>
            <a:noAutofit/>
          </a:bodyPr>
          <a:lstStyle/>
          <a:p>
            <a:r>
              <a:rPr lang="zh-CN" altLang="en-US" sz="16600" b="1">
                <a:solidFill>
                  <a:schemeClr val="accent6">
                    <a:lumMod val="75000"/>
                  </a:schemeClr>
                </a:solidFill>
              </a:rPr>
              <a:t>ビル①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09B5B5F-FEF4-C46F-C887-67DE3387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26928ED-8C77-D8B9-4B05-AF74C754A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https://d.book118.com/678066044102006026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48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baseType="lpstr" size="52">
      <vt:lpstr>Arial</vt:lpstr>
      <vt:lpstr>Calibri</vt:lpstr>
      <vt:lpstr>微软雅黑</vt:lpstr>
      <vt:lpstr>Office Theme</vt:lpstr>
      <vt:lpstr>外来語</vt:lpstr>
      <vt:lpstr>タクシー①</vt:lpstr>
      <vt:lpstr>ダム①</vt:lpstr>
      <vt:lpstr>チーム①</vt:lpstr>
      <vt:lpstr>チャンス①</vt:lpstr>
      <vt:lpstr>チョコレート③</vt:lpstr>
      <vt:lpstr>データ①</vt:lpstr>
      <vt:lpstr>テープ①</vt:lpstr>
      <vt:lpstr>テーブル</vt:lpstr>
      <vt:lpstr>テーマ①</vt:lpstr>
      <vt:lpstr>テキスト①②</vt:lpstr>
      <vt:lpstr>デザイン②</vt:lpstr>
      <vt:lpstr>ビール①</vt:lpstr>
      <vt:lpstr>テスト①</vt:lpstr>
      <vt:lpstr>PowerPoint Presentation</vt:lpstr>
      <vt:lpstr>テニス①</vt:lpstr>
      <vt:lpstr>デパート②</vt:lpstr>
      <vt:lpstr>パンダ①</vt:lpstr>
      <vt:lpstr>テレビ①</vt:lpstr>
      <vt:lpstr>プレゼント②</vt:lpstr>
      <vt:lpstr>ハンカチ</vt:lpstr>
      <vt:lpstr>ドア①</vt:lpstr>
      <vt:lpstr>トイレ①</vt:lpstr>
      <vt:lpstr>リンゴ</vt:lpstr>
      <vt:lpstr>トマト①</vt:lpstr>
      <vt:lpstr>パソコン</vt:lpstr>
      <vt:lpstr>モーター①</vt:lpstr>
      <vt:lpstr>ピアノ</vt:lpstr>
      <vt:lpstr>トレーニング②</vt:lpstr>
      <vt:lpstr>PowerPoint Presentation</vt:lpstr>
      <vt:lpstr>ユニーク②</vt:lpstr>
      <vt:lpstr>ナイフ①</vt:lpstr>
      <vt:lpstr>レストラン①</vt:lpstr>
      <vt:lpstr>メートル①</vt:lpstr>
      <vt:lpstr>メール</vt:lpstr>
      <vt:lpstr>メニュー①</vt:lpstr>
      <vt:lpstr>メモ①</vt:lpstr>
      <vt:lpstr>バナナ①</vt:lpstr>
      <vt:lpstr>ビデオ①</vt:lpstr>
      <vt:lpstr>PowerPoint Presentation</vt:lpstr>
      <vt:lpstr>ハンバーガー③</vt:lpstr>
      <vt:lpstr>ニーズ①</vt:lpstr>
      <vt:lpstr>バター①</vt:lpstr>
      <vt:lpstr>ニュース①</vt:lpstr>
      <vt:lpstr>ノート①</vt:lpstr>
      <vt:lpstr>ノック①</vt:lpstr>
      <vt:lpstr>ビル①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2024-09-04T00:40:00.122</cp:lastPrinted>
  <dcterms:created xsi:type="dcterms:W3CDTF">2024-09-03T16:40:00Z</dcterms:created>
  <dcterms:modified xsi:type="dcterms:W3CDTF">2024-09-03T16:40:02Z</dcterms:modified>
</cp:coreProperties>
</file>