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6A4D55-0C30-4120-8FE3-15CE11CBD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9DBBD4-9951-4F89-875C-91586199DA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F408DE-E1DF-4A39-BC83-31A670428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F1D1B9-F411-4ED9-B7F6-9C5BEF58ED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C55E5E-5EF9-4411-AFEE-3D6189E3E6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6AE5D9-5D54-4150-9697-F87E3B69E0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223BED-FE17-43A4-B069-3815F47AAB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C5EE7B-8991-4BDB-98A2-D00741E4B4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458C31-D0E5-4C21-B93E-B97601847C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23A2E7-AA0F-44A9-A878-2D15C0CA4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68F9BF-4971-4244-BE69-1214E075A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66110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介入超声护理配合</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chemeClr val="dk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介入超声护理配合概述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介入超声护理配合的核心技能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介入超声护理配合流程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介入超声护理配合的注意事项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介入超声护理配合的挑战与解决方案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介入超声护理配合案例研究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介入超声护理配合概述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17" r="3051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介入超声护理配合是指在超声引导下，通过特定的护理操作，协助医生完成诊断和治疗的过程。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介入超声护理配合具有实时、无创、无痛、无辐射等优点，能够提高诊断和治疗的准确性和安全性，减轻患者痛苦。</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43" r="24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介入超声护理配合的重要性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提高诊疗效果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介入超声护理配合能够提高诊疗效果，减少误诊和漏诊，为患者提供更加精准的治疗方案。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减轻患者痛苦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介入超声护理配合通过无创、无痛的技术手段，减轻患者痛苦，提高患者的舒适度和满意度。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促进医护协作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介入超声护理配合需要医护人员密切协作，共同完成诊疗任务，有利于提高医护协作效率和整体医疗水平。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介入超声护理配合起源于20世纪80年代，随着超声技术的不断发展和普及，其在临床上的应用越来越广泛。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历史回顾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随着医疗技术的不断进步和人们对健康需求的不断提高，介入超声护理配合将会向更加专业化和精细化的方向发展。同时，随着远程医疗和智能化技术的应用，介入超声护理配合也将在远程诊疗和智能化护理方面发挥更大的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介入超声护理配合的历史与发展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介入超声护理配合的核心技能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介入超声护理配合的核心技能</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扩展结果内容如下面的“扩展”的“扩展”词语，解释了为什么需要掌握和作为“扩展”的“扩展”有“扩展”的“扩展”下内容，则要解释了“扩展”的“扩展”为什么需要掌握和“扩展”的“扩展”为什么需要掌握和作为“扩展”的“扩展”在“扩展”的“扩展”有“扩展”的“扩展”在“扩展”的“扩展”为什么需要掌握和作为“扩展”的“扩展”为什么需要掌握和作为“扩展”的“扩展”为什么需要掌握和作为“扩展”的“扩展”为什么需要掌握和作为“扩展”的“扩展”为什么需要掌握和作为“扩展”的“扩展”为什么需要掌握，说明中文字无法理解，而是要</a:t>
            </a:r>
            <a:r>
              <a:rPr lang="en-US" sz="1425" i="1">
                <a:solidFill>
                  <a:schemeClr val="dk1">
                    <a:alpha val="100000"/>
                  </a:schemeClr>
                </a:solidFill>
                <a:latin typeface="Microsoft Yahei"/>
                <a:ea typeface="Microsoft Yahei"/>
                <a:cs typeface="Microsoft Yahei"/>
              </a:rPr>
              <a:t>&lt;/hormatter）说明中文字无法理解，而是要</a:t>
            </a:r>
            <a:r>
              <a:rPr lang="en-US" sz="1425">
                <a:solidFill>
                  <a:schemeClr val="dk1">
                    <a:alpha val="100000"/>
                  </a:schemeClr>
                </a:solidFill>
                <a:latin typeface="Microsoft Yahei"/>
                <a:ea typeface="Microsoft Yahei"/>
                <a:cs typeface="Microsoft Yahei"/>
              </a:rPr>
              <a:t>“扩展”的“扩展”为什么需要掌握，而是要》解释了哪些技能，比如“扩展”的“扩展”为什么需要掌握，而是要》解释了哪些技能，而是要》解释了哪些技能，而是要》解释了哪些技能》解释了哪些技能》解释了哪些技能》解释了哪些技能》解释了哪些技能》解释了哪些技能》解释了哪些技能》解释了哪些技能》解释了哪些技能》解释了哪些技能》解释了哪些技能》解释了哪些技能》解释了哪些技能》解释了哪些技能》解释了哪些技能》解释了哪些技能》解释了哪些方面comfortable with the wording）解释了哪些方面要提高打字速度"扩展）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释了哪些方面要提高打字速度）》解）解了。</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你就能更好地掌握打字）解）解）解）解）解）解）解）解）解）解）解）解）解）解）解）解）解）解）解）解）解）解）解）解）解）解）解）解）解）解）解）解）解）解）解）解）解）解）解）解）解）解）解）解）解）解）解）解）解）解）解）解）解）解）解）解）解）解》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你就能更好地掌握打字）》理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介入超声护理配合流程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了解患者病情、超声检查目的和要求，评估患者是否适合进行介入超声检查。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评估患者情况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准备物品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患者准备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42" r="13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根据检查需要，准备超声探头、耦合剂、消毒用品、无菌手套等必要的设备和物品。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告知患者检查前的注意事项，如饮食、穿着等，并协助患者进行必要的体位调整。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根据医生的要求，协助患者调整体位，正确放置超声探头，确保超声图像清晰。</a:t>
            </a:r>
          </a:p>
        </p:txBody>
      </p:sp>
      <p:pic>
        <p:nvPicPr>
          <p:cNvPr id="5" name="Picture 5"/>
          <p:cNvPicPr>
            <a:picLocks noChangeAspect="1"/>
          </p:cNvPicPr>
          <p:nvPr/>
        </p:nvPicPr>
        <p:blipFill>
          <a:blip r:embed="rId2"/>
          <a:srcRect l="17458" r="174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协助医生操作</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在检查过程中，密切观察患者的生命体征和反应，如有异常及时报告医生。</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观察患者情况</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准确记录超声图像和相关数据，为医生提供准确的诊断依据。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记录数据</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术中配合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检查结束后，及时清理和消毒使用过的设备和物品。</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整理物品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检查后，密切观察患者的情况，如有异常及时处理。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观察患者情况</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向患者提供相关的健康教育和注意事项，如饮食、活动等，促进患者的康复。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https://d.book118.com/678066110044006027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2024-09-05T03:17:49.181</cp:lastPrinted>
  <dcterms:created xsi:type="dcterms:W3CDTF">2024-09-04T19:17:49Z</dcterms:created>
  <dcterms:modified xsi:type="dcterms:W3CDTF">2024-09-04T19:17:51Z</dcterms:modified>
</cp:coreProperties>
</file>