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SSKDBL+MS-UIGothic"/>
      <p:regular r:id="rId16"/>
    </p:embeddedFont>
    <p:embeddedFont>
      <p:font typeface="LMSWAI+VOHQMS+ArialMT"/>
      <p:regular r:id="rId17"/>
    </p:embeddedFont>
    <p:embeddedFont>
      <p:font typeface="CQPUGM+APLHNG+MicrosoftYaHei"/>
      <p:regular r:id="rId18"/>
    </p:embeddedFont>
    <p:embeddedFont>
      <p:font typeface="OUASLG+IWVCSQ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C6547-2E74-4C01-BF51-D1211F8F7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D1A41-FB5F-4D71-ADFF-D2BFFD98F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57554-A763-42F8-BF7D-B45249F0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1CA9D-471B-46CA-8DF5-A5EC71F8D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B90A4-21FF-47C2-93CE-27E8502E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3B4EB4-E46B-45F6-9E58-C28D9DDFB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4A9735-8BEF-4EC3-9780-415C1954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7BBF4-4B47-4B48-A919-081CFCDC7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CFFB1-D77C-4871-B852-889CCA6B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DC36A-14C1-4E30-83DA-C254156C6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976AF-7175-4A14-AF98-7E895925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66117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553970" y="2301759"/>
            <a:ext cx="7952422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SSKDBL+MS-UIGothic"/>
                <a:cs typeface="SSKDBL+MS-UIGothic"/>
              </a:rPr>
              <a:t>鼻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窦鳞</a:t>
            </a:r>
            <a:r>
              <a:rPr sz="4950">
                <a:solidFill>
                  <a:srgbClr val="FFFDFD"/>
                </a:solidFill>
                <a:latin typeface="SSKDBL+MS-UIGothic"/>
                <a:cs typeface="SSKDBL+MS-UIGothic"/>
              </a:rPr>
              <a:t>状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4950">
                <a:solidFill>
                  <a:srgbClr val="FFFDFD"/>
                </a:solidFill>
                <a:latin typeface="SSKDBL+MS-UIGothic"/>
                <a:cs typeface="SSKDBL+MS-UIGothic"/>
              </a:rPr>
              <a:t>胞癌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FFFDFD"/>
                </a:solidFill>
                <a:latin typeface="SSKDBL+MS-UIGothic"/>
                <a:cs typeface="SSKDBL+MS-UIGothic"/>
              </a:rPr>
              <a:t>理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SSKDBL+MS-UIGothic"/>
                <a:cs typeface="SSKDB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197314"/>
            <a:ext cx="3804780" cy="881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MSWAI+VOHQMS+ArialMT"/>
                <a:cs typeface="LMSWAI+VOHQM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窦鳞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状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胞癌概述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SSKDBL+MS-UIGothic"/>
                <a:cs typeface="SSKDBL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2814534"/>
            <a:ext cx="4177234" cy="881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MSWAI+VOHQMS+ArialMT"/>
                <a:cs typeface="LMSWAI+VOHQM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窦鳞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状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胞癌的治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3431754"/>
            <a:ext cx="4177234" cy="881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MSWAI+VOHQMS+ArialMT"/>
                <a:cs typeface="LMSWAI+VOHQM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窦鳞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状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胞癌的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66945" y="4048974"/>
            <a:ext cx="6148909" cy="14981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MSWAI+VOHQMS+ArialMT"/>
                <a:cs typeface="LMSWAI+VOHQM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窦鳞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状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胞癌的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防与保健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MSWAI+VOHQMS+ArialMT"/>
                <a:cs typeface="LMSWAI+VOHQM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窦鳞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状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2700">
                <a:solidFill>
                  <a:srgbClr val="FFFFFF"/>
                </a:solidFill>
                <a:latin typeface="SSKDBL+MS-UIGothic"/>
                <a:cs typeface="SSKDBL+MS-UIGothic"/>
              </a:rPr>
              <a:t>胞癌的病例分享与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SKDBL+MS-UIGothic"/>
                <a:cs typeface="SSKDBL+MS-UIGothic"/>
              </a:rPr>
              <a:t>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窦鳞</a:t>
            </a:r>
            <a:r>
              <a:rPr sz="3600">
                <a:solidFill>
                  <a:srgbClr val="FFFFFF"/>
                </a:solidFill>
                <a:latin typeface="SSKDBL+MS-UIGothic"/>
                <a:cs typeface="SSKDBL+MS-UIGothic"/>
              </a:rPr>
              <a:t>状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3600">
                <a:solidFill>
                  <a:srgbClr val="FFFFFF"/>
                </a:solidFill>
                <a:latin typeface="SSKDBL+MS-UIGothic"/>
                <a:cs typeface="SSKDBL+MS-UIGothic"/>
              </a:rPr>
              <a:t>胞癌概述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与分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SKDBL+MS-UIGothic"/>
                <a:cs typeface="SSKDBL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SKDBL+MS-UIGothic"/>
                <a:cs typeface="SSKDBL+MS-UIGothic"/>
              </a:rPr>
              <a:t>分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病因与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SKDBL+MS-UIGothic"/>
                <a:cs typeface="SSKDBL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FFFF"/>
                </a:solidFill>
                <a:latin typeface="SSKDBL+MS-UIGothic"/>
                <a:cs typeface="SSKDBL+MS-UIGothic"/>
              </a:rPr>
              <a:t>病机制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窦鳞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胞癌的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生与多种基因的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有关，如</a:t>
            </a:r>
            <a:r>
              <a:rPr sz="1350">
                <a:solidFill>
                  <a:srgbClr val="FFFFFF"/>
                </a:solidFill>
                <a:latin typeface="CQPUGM+APLHNG+MicrosoftYaHei"/>
                <a:cs typeface="CQPUGM+APLHNG+MicrosoftYaHei"/>
              </a:rPr>
              <a:t>p53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、</a:t>
            </a:r>
            <a:r>
              <a:rPr sz="1350">
                <a:solidFill>
                  <a:srgbClr val="FFFFFF"/>
                </a:solidFill>
                <a:latin typeface="CQPUGM+APLHNG+MicrosoftYaHei"/>
                <a:cs typeface="CQPUGM+APLHNG+MicrosoftYaHei"/>
              </a:rPr>
              <a:t>K-Ras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等基因的突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或异常表达在鼻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窦鳞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胞癌的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SKDBL+MS-UIGothic"/>
                <a:cs typeface="SSKDBL+MS-UIGothic"/>
              </a:rPr>
              <a:t>展中起重要作用。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床表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609FFF"/>
                </a:solidFill>
                <a:latin typeface="SSKDBL+MS-UIGothic"/>
                <a:cs typeface="SSKDBL+MS-UIGothic"/>
              </a:rPr>
              <a:t>床表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609FFF"/>
                </a:solidFill>
                <a:latin typeface="SSKDBL+MS-UIGothic"/>
                <a:cs typeface="SSKDBL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59729" y="31256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SKDBL+MS-UIGothic"/>
                <a:cs typeface="SSKDBL+MS-UIGothic"/>
              </a:rPr>
              <a:t>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窦鳞</a:t>
            </a:r>
            <a:r>
              <a:rPr sz="3600">
                <a:solidFill>
                  <a:srgbClr val="FFFFFF"/>
                </a:solidFill>
                <a:latin typeface="SSKDBL+MS-UIGothic"/>
                <a:cs typeface="SSKDBL+MS-UIGothic"/>
              </a:rPr>
              <a:t>状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3600">
                <a:solidFill>
                  <a:srgbClr val="FFFFFF"/>
                </a:solidFill>
                <a:latin typeface="SSKDBL+MS-UIGothic"/>
                <a:cs typeface="SSKDBL+MS-UIGothic"/>
              </a:rPr>
              <a:t>胞癌的治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手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UASLG+IWVCSQ+MicrosoftYaHei-Bold"/>
                <a:cs typeface="OUASLG+IWVCS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UASLG+IWVCSQ+MicrosoftYaHei-Bold"/>
                <a:cs typeface="OUASLG+IWVCS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UASLG+IWVCSQ+MicrosoftYaHei-Bold"/>
                <a:cs typeface="OUASLG+IWVCS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SKDBL+MS-UIGothic"/>
                <a:cs typeface="SSKDBL+MS-UIGothic"/>
              </a:rPr>
              <a:t>手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609FFF"/>
                </a:solidFill>
                <a:latin typeface="SSKDBL+MS-UIGothic"/>
                <a:cs typeface="SSKDBL+MS-UIGothic"/>
              </a:rPr>
              <a:t>切除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SKDBL+MS-UIGothic"/>
                <a:cs typeface="SSKDBL+MS-UIGothic"/>
              </a:rPr>
              <a:t>手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609FFF"/>
                </a:solidFill>
                <a:latin typeface="SSKDBL+MS-UIGothic"/>
                <a:cs typeface="SSKDBL+MS-UIGothic"/>
              </a:rPr>
              <a:t>方式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609FFF"/>
                </a:solidFill>
                <a:latin typeface="SSKDBL+MS-UIGothic"/>
                <a:cs typeface="SSKDBL+MS-UIGothic"/>
              </a:rPr>
              <a:t>后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609FFF"/>
                </a:solidFill>
                <a:latin typeface="SSKDBL+MS-UIGothic"/>
                <a:cs typeface="SSKDBL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放射治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SKDBL+MS-UIGothic"/>
                <a:cs typeface="SSKDBL+MS-UIGothic"/>
              </a:rPr>
              <a:t>放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609FFF"/>
                </a:solidFill>
                <a:latin typeface="SSKDBL+MS-UIGothic"/>
                <a:cs typeface="SSKDBL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SKDBL+MS-UIGothic"/>
                <a:cs typeface="SSKDBL+MS-UIGothic"/>
              </a:rPr>
              <a:t>放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609FFF"/>
                </a:solidFill>
                <a:latin typeface="SSKDBL+MS-UIGothic"/>
                <a:cs typeface="SSKDBL+MS-UIGothic"/>
              </a:rPr>
              <a:t>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SKDBL+MS-UIGothic"/>
                <a:cs typeface="SSKDBL+MS-UIGothic"/>
              </a:rPr>
              <a:t>放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2300" spc="23">
                <a:solidFill>
                  <a:srgbClr val="609FFF"/>
                </a:solidFill>
                <a:latin typeface="SSKDBL+MS-UIGothic"/>
                <a:cs typeface="SSKDBL+MS-UIGothic"/>
              </a:rPr>
              <a:t>副作用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化学治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SKDBL+MS-UIGothic"/>
                <a:cs typeface="SSKDBL+MS-UIGothic"/>
              </a:rPr>
              <a:t>化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疗药</a:t>
            </a:r>
            <a:r>
              <a:rPr sz="2000">
                <a:solidFill>
                  <a:srgbClr val="609FFF"/>
                </a:solidFill>
                <a:latin typeface="SSKDBL+MS-UIGothic"/>
                <a:cs typeface="SSKDBL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SKDBL+MS-UIGothic"/>
                <a:cs typeface="SSKDBL+MS-UIGothic"/>
              </a:rPr>
              <a:t>化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609FFF"/>
                </a:solidFill>
                <a:latin typeface="SSKDBL+MS-UIGothic"/>
                <a:cs typeface="SSKDBL+MS-UIGothic"/>
              </a:rPr>
              <a:t>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8930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SKDBL+MS-UIGothic"/>
                <a:cs typeface="SSKDBL+MS-UIGothic"/>
              </a:rPr>
              <a:t>化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609FFF"/>
                </a:solidFill>
                <a:latin typeface="SSKDBL+MS-UIGothic"/>
                <a:cs typeface="SSKDBL+MS-UIGothic"/>
              </a:rPr>
              <a:t>副作用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常用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物有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顺铂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、紫杉醇等，可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胞或抑制其生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根据病情制定个性化的化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方案，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物的种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给药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途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径等。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可能出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现恶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心、呕吐、骨髓抑制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等副作用，需注意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察和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SKDBL+MS-UIGothic"/>
                <a:cs typeface="SSKDBL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其他治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609FFF"/>
                </a:solidFill>
                <a:latin typeface="SSKDBL+MS-UIGothic"/>
                <a:cs typeface="SSKDBL+MS-UIGothic"/>
              </a:rPr>
              <a:t>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SKDBL+MS-UIGothic"/>
                <a:cs typeface="SSKDBL+MS-UIGothic"/>
              </a:rPr>
              <a:t>免疫治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SKDBL+MS-UIGothic"/>
                <a:cs typeface="SSKDBL+MS-UIGothic"/>
              </a:rPr>
              <a:t>姑息治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机体免疫系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于无法治愈的晚期患者，采取姑息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，减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痛苦，提高生活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SKDBL+MS-UIGothic"/>
                <a:cs typeface="SSKDBL+MS-UIGothic"/>
              </a:rPr>
              <a:t>中医治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0913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采用中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灸等手段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解症状，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提高生活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SSKDBL+MS-UIGothic"/>
                <a:cs typeface="SSKDBL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https://d.book118.com/678066117007006035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SSKDBL+MS-UIGothic</vt:lpstr>
      <vt:lpstr>SimSun</vt:lpstr>
      <vt:lpstr>LMSWAI+VOHQMS+ArialMT</vt:lpstr>
      <vt:lpstr>Times New Roman</vt:lpstr>
      <vt:lpstr>CQPUGM+APLHNG+MicrosoftYaHei</vt:lpstr>
      <vt:lpstr>OUASLG+IWVCSQ+MicrosoftYaHei-Bold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2024-09-13T17:31:41.746</cp:lastPrinted>
  <dcterms:created xsi:type="dcterms:W3CDTF">2024-09-13T09:31:41Z</dcterms:created>
  <dcterms:modified xsi:type="dcterms:W3CDTF">2024-09-13T09:31:42Z</dcterms:modified>
</cp:coreProperties>
</file>