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A47764-B777-43D9-9D74-7202981256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645CC8-1753-4BDA-8253-BC561A6EDF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D145D8-8815-4CEA-BE95-EE7EB15DD1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FDD0DE-A748-4A0C-9811-910D920071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1615FA-6E6F-4DAC-BE86-0E77D0F64C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8FFD77-F9AC-4999-9AD8-3E7D7E9B1E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5977E0-70BD-48AF-997D-B120FE2999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1D2767-49D3-4A1C-AD61-220DE3D54C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8449BB-2FF2-4413-A501-9F2EE5F20C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D0EA63-B528-4F38-9204-E7178A60CD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E26A48-20CB-4610-AD21-9B3A93419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6705704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《普通话的语音》ppt课件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普通话语音概述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普通话语音的声母系统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普通话语音的韵母系统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普通话语音的声调系统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普通话语音的语流音变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普通话语音的实际应用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普通话语音概述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普通话是现代汉民族共同语，以北京语音为标准音，以北方话为基础方言，以典范的现代白话文著作为语法规范。</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普通话是在现代汉民族共同语的基础上发展起来的，具有标准性、明确性和规范性的特点。它以北京语音为标准音，这是因为北京是中国的政治、文化中心，也是全国范围内语言交流的重要节点。此外，普通话还以北方话为基础方言，这是因为北方话在中国汉族地区具有广泛的分布和使用人群。最后，普通话以典范的现代白话文著作为语法规范，确保了语言的准确性和清晰度。</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普通话的定义与特点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普通话语音是汉语语言的重要组成部分，也是现代汉语的标准和规范。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普通话语音的重要性主要体现在以下几个方面。首先，它是汉语语言的重要组成部分，是汉语语言交流的基础。其次，它是现代汉语的标准和规范，对于提高语言交流的准确性和清晰度具有重要作用。最后，普通话语音的普及和发展也有助于推动中国社会的现代化进程和文化交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普通话语音的重要性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普通话语音包括声母、韵母、声调三个部分，每个部分都有相应的标准和规范。</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普通话语音的分类与标准主要涉及以下几个方面。首先，声母是汉语拼音的第一个字母，共有21个，包括b、p、m、f等。其次，韵母是汉语拼音的基本单位，共有39个，包括a、o、e、i、u等。最后，声调是汉语拼音中不可缺少的一部分，共有四个调类，分别是平声、上声、去声和入声。在普通话语音中，每个汉字都有固定的声母、韵母和声调，这些都有相应的标准和规范。</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普通话语音的分类与标准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普通话语音的声母系统</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理解声母的定义与分类是掌握普通话语音的基础。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声母是普通话中最小的语音单位，也是汉语拼音的拼写基础。根据发音部位和发音方法的不同，声母可以分为唇齿音、双唇音、舌尖前音、舌尖中音、舌尖后音和舌面音等。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声母的定义与分类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掌握声母的发音方法与技巧是提高普通话发音质量的关键。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每个声母都有其独特的发音方法和技巧，如舌位、唇形、气流量等。正确掌握这些技巧可以帮助我们准确地发出每个声母，并提高发音的清晰度和准确性。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声母的发音方法与技巧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辨析和纠正声母发音是提高普通话发音标准的重要步骤。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由于方言或习惯的影响，我们可能会在某些声母的发音上存在偏差。通过对比标准发音和自己的发音，可以找出差异并进行纠正。同时，对于容易混淆的声母，我们应加强辨析和练习，以避免发音混淆。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声母的辨析与纠正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普通话语音的韵母系统</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详细描述韵母在普通话语音中的定义，以及韵母的分类标准。</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韵母是汉语拼音中声母后面的部分，是音节的核心。根据发音方式和发音部位的不同，韵母可以分为单韵母、复韵母和鼻韵母三大类。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韵母的定义与分类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介绍韵母的发音方法和技巧，包括发音部位的准确位置和发音方式的注意事项。</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单韵母的发音要求舌位稳定，唇形固定；复韵母的发音则要求舌位由一个音素向另一个音素滑动，唇形随之变化；鼻韵母的发音要求软腭垂落，封闭口腔通道，气流从鼻腔通过。</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韵母的发音方法与技巧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https://d.book118.com/678067057045006034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2024-09-12T16:39:34.964</cp:lastPrinted>
  <dcterms:created xsi:type="dcterms:W3CDTF">2024-09-12T08:39:34Z</dcterms:created>
  <dcterms:modified xsi:type="dcterms:W3CDTF">2024-09-12T08:39:36Z</dcterms:modified>
</cp:coreProperties>
</file>