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9C14BD-730F-4AEF-A1E1-5DD8DFA29F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63C9FA-C007-4312-9AC9-8D38B957DD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8F111D-6394-4565-B9CD-D9F3852C6E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6B215A-5A9C-4E09-8593-51EE494BC1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C5A5C8-3A97-4475-AC60-1140588090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771DEB-F4C5-46C4-8707-FC902FA8C7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52FE50-CF02-4A41-8CC0-DFB8D692DC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E600D9-763D-41A8-89AF-744D4A7815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7E9113-56A4-424F-AC1E-FF239ACBF5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572E2A-4E78-4DE0-A5D2-51225DC70A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C7E440-9185-4B48-A0E4-BEBEA4C55D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807005210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《银行的业务和作用》ppt课件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银行的概述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银行的业务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银行的作用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银行的监管和风险控制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未来银行的发展趋势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银行的概述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了解银行的定义和历史是理解其业务和作用的基础。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银行是一种金融机构，提供各种金融服务，如存款、贷款、汇款等。银行的历史可以追溯到古代的货币兑换商，随着经济的发展，逐渐演变为现代的银行业。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银行的定义和历史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4. 中央银行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作为国家的金融监管机构，负责制定货币政策、维护金融稳定等任务。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政策性银行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为特定的政策目标提供贷款和资金支持，如国家开发银行、农业发展银行等。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投资银行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主要从事证券承销、交易和风险管理的业务，不直接与个人和企业接触。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不同类型的银行具有不同的特点和业务范围。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商业银行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主要提供个人和企业存款、贷款、汇款等服务，是银行业务的主要承担者。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银行的类型和特点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银行的业务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695" r="1569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072" r="17072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0015" r="200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银行业务的种类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吸收公众存款、企业存款、定期存款、活期存款等。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个人贷款、企业贷款、抵押贷款、信用贷款等。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国内汇兑、国际汇兑等。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代理收付款、保险代理、证券买卖等。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存款业务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贷款业务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汇兑业务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中间业务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存款业务流程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贷款业务流程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汇兑业务流程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中间业务流程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银行业务的流程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客户在银行开设账户，存入资金，银行确认并记录存款金额。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客户提交贷款申请，银行进行信用评估，审核通过后发放贷款。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客户提交汇款申请，银行进行审核并完成资金划转。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银行作为中介，代理客户完成收付款、保险和证券买卖等业务。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237" r="8237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31725" r="31725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提供账户查询、转账汇款、投资理财等服务。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网上银行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通过手机APP实现银行业务操作。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手机银行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提供ATM机、CRS机等自助设备进行银行业务操作。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自助银行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通过电话提供查询、转账等服务。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电话银行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电子银行业务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银行的作用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通过信贷政策、货币政策等手段，调节经济运行，保持经济稳定。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经济调节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提供各种支付结算服务，保障资金流动的效率和安全性。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资金结算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为企业和个人提供各种金融服务，如贷款、存款、理财等。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金融服务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通过风险评估和风险管理，降低经济风险，保障经济安全。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银行在经济中的作用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https://d.book118.com/678070052101006030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2024-09-07T03:42:52.173</cp:lastPrinted>
  <dcterms:created xsi:type="dcterms:W3CDTF">2024-09-06T19:42:52Z</dcterms:created>
  <dcterms:modified xsi:type="dcterms:W3CDTF">2024-09-06T19:42:54Z</dcterms:modified>
</cp:coreProperties>
</file>