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48751-114D-4590-BFF1-59B97E73F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4EFC9-5F51-4DFF-B16B-5CB1A6D0A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31AFC-308E-4456-8002-6C951BCF7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494954-B954-4C64-A411-8833FC4F7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8B7F93-BF03-4B4D-92E4-7B4BCF4CE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4DA7AF-72DE-46FD-895F-8CB680CCF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A9A80F-FA85-4CCF-BF27-AA167D6BF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B99F3-D3D1-48B4-91A9-611FE0D00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33CF0E-4EAB-4279-B0AD-7D98038BF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87BAB-DB20-4802-8992-A8CAD5CF0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E1606-42C8-4DA5-8FCA-7A0877428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7005704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提升医疗保健机构管理水平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医疗保健机构管理现状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管理理念与模式创新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人力资源管理优化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信息化与智能化建设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质量与安全管理体系完善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合作与协同发展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07" b="4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175" b="1417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提升医疗服务质量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通过改进管理流程和引入先进的管理理念和工具，提高医疗保健机构的服务质量和效率。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应对行业挑战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医疗保健行业面临着日益增长的医疗需求、复杂的法规环境和技术变革等挑战，提升管理水平有助于更好地应对这些挑战。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通过提升管理水平，医疗保健机构可以优化资源配置，提高运营效率，从而实现可持续发展。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对医疗保健机构当前的管理状况进行全面分析，包括组织结构、管理流程、资源配置等方面。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管理水平提升方案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提出针对医疗保健机构管理水平提升的具体方案和建议，包括改进管理流程、优化组织结构、引入先进的管理理念和工具等。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实施计划和预期成果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制定实施管理水平提升方案的详细计划和时间表，并预测实施后可能取得的成果和效益。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医疗保健机构管理现状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652" b="176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国际上，许多发达国家的医疗保健机构已采用先进的管理理念和模式，如精益管理、六西格玛管理等，通过提高服务质量和效率来降低医疗成本。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我国医疗保健机构管理水平参差不齐，部分大型医疗机构已引入现代医院管理制度，但多数基层医疗机构仍停留在传统的管理模式上。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国内外医疗保健机构管理现状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国内管理现状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国际管理现状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部分医疗机构存在服务质量不高、患者满意度低等问题，如医患沟通不畅、诊疗流程不规范等。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服务质量不高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792" r="8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管理效率低下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083" r="8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83" r="1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传统的管理模式往往导致医疗机构管理效率低下，如资源配置不合理、人力浪费等。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我国医疗保健机构的信息化程度相对较低，制约了管理水平的提升。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提升管理水平有助于提高医疗服务质量，增强患者对医疗机构的信任度和满意度。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3804" r="2380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000" r="6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通过改进管理流程和提高管理效率，可以降低医疗机构的运营成本，进而减轻患者的经济负担。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随着医疗改革的深入推进，提升医疗保健机构管理水平是适应改革需求的必然趋势。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适应医疗改革需求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管理水平提升的重要性和紧迫性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管理理念与模式创新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借鉴制造业的精益思想，通过消除浪费、提高效率，实现医疗保健服务的高质量、高效率。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强调以患者需求和体验为出发点，提升服务质量和患者满意度。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患者为中心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7153" b="715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建立持续改进的文化和机制，鼓励员工发现问题、提出改进建议，不断优化管理流程和服务质量。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引入先进的管理理念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采用项目管理的方法，对医疗保健机构的重点任务进行跨部门、跨专业的协同推进，提高执行效率。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引入项目管理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建立科学的绩效评价体系，对医疗保健机构的运营绩效进行全面、客观的评估，激励员工积极工作、提升业绩。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实施绩效管理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建立健全风险管理体系，对医疗保健服务过程中的潜在风险进行识别、评估、控制和监控，保障患者安全。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创新管理模式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建立患者投诉处理机制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设立专门的投诉处理部门或窗口，及时处理患者的投诉和纠纷，保障患者权益。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开展患者满意度调查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定期进行患者满意度调查，了解患者对医疗保健服务的评价和需求，为改进服务提供依据。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加强医患沟通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通过培训和教育，提高医护人员的沟通技巧和人文素养，促进医患之间的有效沟通。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构建和谐医患关系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人力资源管理优化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制定科学的招聘计划，明确岗位需求和选拔标准，确保招聘到合适的人才。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819" r="14819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建立人才储备库，培养和选拔具有潜力的医护人员，形成合理的人才梯队。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人才梯队建设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积极引进高层次、紧缺专业的医疗人才，提升医疗机构的整体实力。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人才队伍建设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制定全面的培训计划，包括岗前培训、在职培训、进修学习等，提高医护人员的专业技能和综合素质。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建立合理的薪酬制度，实施绩效考核和奖惩制度，激发医护人员的工作积极性和创新精神。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为医护人员提供清晰的职业晋升通道和发展空间，鼓励其不断提升自身能力。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培训与激励机制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医德医风建设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跨学科学习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团队协作能力培养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提高医护人员素质和能力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195" r="819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7276" r="727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381" r="1638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加强医德医风教育，培养医护人员良好的职业道德和职业素养。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通过定期考核、技能竞赛等方式，促进医护人员专业技能的提升。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鼓励医护人员跨学科学习，掌握多学科知识和技能，提高综合诊疗能力。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加强团队协作培训，提高医护人员的沟通协作能力和团队协作精神。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https://d.book118.com/678070057046006032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2024-09-09T18:39:44.507</cp:lastPrinted>
  <dcterms:created xsi:type="dcterms:W3CDTF">2024-09-09T10:39:44Z</dcterms:created>
  <dcterms:modified xsi:type="dcterms:W3CDTF">2024-09-09T10:39:46Z</dcterms:modified>
</cp:coreProperties>
</file>