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A8FB4-E0DD-4D1F-A444-8D2997039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E4896-21C8-435F-BEE1-DBF2080A0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68AB1-BC6A-462B-B3E3-8E4260E80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352AB-EB5E-4966-8E03-9BAF91768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2B978-3730-4A8A-BA96-2BE45DCBB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7598E2-22AE-4157-B35D-CFC7AC36A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80177-A442-403C-B6D8-355CDE03E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05CD3-06E5-4B2F-B823-9F058346A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559AA-F35F-4C55-916A-6B53E55DA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92BE3-CD50-41BD-99DE-65D63C82C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AC0DB-F03F-445E-AE05-6FB475C7D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0063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离婚协议书与保密与隐私保护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保密原则在离婚协议中体现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隐私保护在离婚协议中重要性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离婚协议书与保密和隐私关系剖析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案例分析：成功实现保密和隐私保护离婚协议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挑战与对策：如何更好地在离婚协议中贯彻保密和隐私保护原则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离婚协议书是夫妻双方在自愿离婚的基础上，就财产分割、子女抚养、债权债务等问题达成一致意见，并以书面形式表达出来的协议。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离婚协议书在离婚过程中具有重要的作用，它是双方协商一致的产物，体现了双方的真实意愿，对于维护双方当事人的合法权益具有重要意义。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双方当事人的基本信息，包括姓名、性别、年龄、民族、职业、住址等。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双方自愿离婚的意愿表达，以及对子女抚养、财产分割、债权债务等问题的处理意见。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子女抚养问题，包括子女的抚养权、抚养费、教育费、医疗费等的承担方式和标准。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财产分割问题，包括夫妻共同财产的认定、分割方式、分割比例等。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债权债务问题，包括夫妻共同债务的承担方式、清偿计划等。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离婚协议书经双方签字确认后，即具有法律效力，对双方当事人都具有约束力。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如果一方不履行离婚协议书中的义务，另一方可以向法院提起诉讼，要求对方履行义务。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离婚协议书的执行需要双方当事人的配合和遵守，如果发生争议，可以通过协商、调解、诉讼等方式解决。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法律效力及执行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保密原则在离婚协议中体现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离婚双方应对协议内容、财产分割、子女抚养等敏感信息承担保密义务。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保密范围包括但不限于协议书文本、谈判过程、调解记录、法院判决书等。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双方不得向任何第三方透露协议内容，除非获得对方书面同意或法律另有规定。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保密义务及范围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若一方违反保密义务，泄露协议内容，应承担违约责任，赔偿对方因此造成的损失。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泄密行为可能导致信用受损、社会评价降低等不良后果。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若泄密行为触犯法律，还可能面临法律责任追究。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泄密后果及责任承担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在离婚协议书中明确约定保密条款，明确双方的权利和义务。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采用加密技术、安全存储等措施，确保电子数据和纸质文件的安全。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避免在公共场合或社交媒体上讨论离婚协议相关内容。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若需向第三方透露协议内容，应事先征得对方书面同意，并告知第三方承担相同的保密义务。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如何确保保密措施有效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隐私保护在离婚协议中重要性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隐私权定义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隐私权价值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隐私权概念及价值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隐私权是指个人享有的对其个人信息、私人活动和私有领域进行支配的一种人格权。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保护个人隐私权不仅有助于维护个人尊严和自由，还有利于促进社会和谐与信任。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私人活动曝光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家庭隐私外泄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在离婚过程中，个人身份信息、财产信息、子女信息等可能被对方或第三方获取和泄露。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离婚双方的私人活动，如通信、行踪等，可能因调查取证等环节被曝光。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家庭内部矛盾、争议等隐私信息可能在离婚过程中被公开，对家庭成员造成伤害。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离婚过程中隐私泄露风险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https://d.book118.com/678070063055006032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2024-09-09T21:17:31.447</cp:lastPrinted>
  <dcterms:created xsi:type="dcterms:W3CDTF">2024-09-09T13:17:31Z</dcterms:created>
  <dcterms:modified xsi:type="dcterms:W3CDTF">2024-09-09T13:17:33Z</dcterms:modified>
</cp:coreProperties>
</file>