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B8061-5CEE-407E-A0D9-9CE626F7D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6E576-B67E-4D69-BBD7-9C43A4909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79463-591B-452E-9DEF-7D0959EA5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23F65-BFDC-4AC9-A526-2DCD60CA1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8DB679-E065-4AC8-94B5-58F9CF46C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0ACA51-AB99-41E0-A816-2D1392287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AA4B12-ACB5-4144-BA29-E92B5B069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AC038-1BDF-4E98-9819-CFB8E0799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37EF4-604B-47FF-8D5E-C5E0E3449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6857C-A551-4713-8477-6E471D916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AF3CA-75FB-4410-A115-FCFCBA557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73140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青少年网络文明素养的重要性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网络文明素养定义与背景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青少年网络行为现状及问题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网络文明素养对青少年成长影响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提升青少年网络文明素养策略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国内外成功经验借鉴与启示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网络文明素养定义与背景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它包括对网络信息的识别、评价、选择、利用和创新能力，以及在网络交往中的礼仪、规范、自律和责任感。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网络文明素养是现代社会公民的基本素质之一，对于青少年来说尤为重要。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794" r="179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6601" b="660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788" r="10788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网络文明素养是指个体在使用网络时所具备的道德、法律、安全、技术等方面的素质和能力。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网络文明素养概念解析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青少年处于身心发展的关键时期，具有好奇心强、探索欲望强烈、模仿能力强等特点。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青少年在使用网络时面临着信息过载、网络沉迷、网络欺凌、隐私泄露等挑战。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195" b="1119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875" b="1687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缺乏网络文明素养的青少年容易受到不良信息的侵害，甚至走上违法犯罪的道路。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95" b="111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青少年群体特点及挑战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互联网已经成为现代社会不可或缺的一部分，渗透到人们生活的方方面面。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随着移动互联网的普及和社交媒体的兴起，网络对青少年的影响越来越大。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未来，互联网将继续向智能化、个性化、场景化方向发展，对青少年的网络文明素养提出更高要求。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上所述，青少年网络文明素养的重要性不言而喻。为了提高青少年的网络文明素养，需要家庭、学校、社会等多方面的共同努力，加强网络教育和引导，培养青少年的网络道德意识、法律意识和安全意识，提高他们的网络信息识别和评价能力，以及网络交往中的礼仪和规范。只有这样，才能让青少年在健康、安全、文明的网络环境中茁壮成长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互联网时代背景与趋势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青少年网络行为现状及问题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青少年作为互联网的主要用户群体，网络普及率极高，几乎所有青少年都接触过网络。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网络普及率高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250" r="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网络使用时间长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网络行为多样化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375" r="9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青少年在网络上的停留时间往往较长，容易沉迷网络世界。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青少年的网络行为包括浏览信息、社交、娱乐、学习等多个方面。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青少年网络行为概述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164" r="1616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3416" b="341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973" r="159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不良网络行为表现及危害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部分青少年在网络上言辞激烈，甚至进行人身攻击，造成恶劣影响。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一些青少年接触不良网络信息，如色情图片、视频等，严重影响身心健康。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部分青少年因缺乏防范意识，容易成为网络诈骗的受害者。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过度沉迷于网络游戏、社交媒体等，影响学习、生活和身心健康。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网络暴力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网络色情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网络欺诈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网络沉迷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某青少年因在网络上发布恶意言论，侵犯他人名誉权，被依法惩处。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某青少年因轻信网络诈骗信息，导致财产损失。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某青少年因过度沉迷网络游戏，导致学业成绩下滑，家庭关系紧张。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网络文明素养对青少年成长影响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477" b="17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373" b="213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价值观塑造与道德观念培养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树立正确的网络价值观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青少年时期是价值观形成的关键时期，网络文明素养教育有助于引导他们树立正确的网络价值观，明确网络行为的道德标准。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培养网络道德观念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通过教育引导，使青少年在网络世界中遵守道德规范，尊重他人权益，不传播虚假信息，不参与网络暴力。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强化网络自律意识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网络文明素养教育有助于培养青少年的网络自律意识，使他们能够自觉抵制网络不良诱惑，规范自身网络行为。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网络是获取信息的重要途径，通过培养青少年的网络文明素养，可以提高他们获取、筛选、整合信息的能力。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提高信息获取能力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网络世界汇聚了全球各地的知识资源，青少年通过网络文明素养教育可以拓宽知识视野，了解不同文化、思想、观点。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拓展知识视野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网络文明素养教育鼓励青少年在网络世界中发挥创造力，尝试新事物，有助于培养他们的创新思维和实践能力。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锻炼创新思维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学习能力提升与创新思维锻炼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https://d.book118.com/678073140101006040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2024-09-19T03:51:06.761</cp:lastPrinted>
  <dcterms:created xsi:type="dcterms:W3CDTF">2024-09-18T19:51:06Z</dcterms:created>
  <dcterms:modified xsi:type="dcterms:W3CDTF">2024-09-18T19:51:08Z</dcterms:modified>
</cp:coreProperties>
</file>