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5A1EA5-36DE-4747-B30B-FF23D936E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8A0A7-3F6B-426D-BA2D-417AD7170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4CB276-BC7C-4572-B71B-C7955C323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0119E8-FEA0-4EAD-8547-544F0BDBEE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9406C7-3220-4742-A23A-CCB1611C2E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3E51E8-AFA6-4ED6-8E9E-F9C5B37EAA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AD95EE-6D0E-4D47-B604-F2AA95BC4D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027DB-DB7F-4E6E-8E6B-85D3D9F652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377F3F-E2AD-43F8-8DE6-1ECB4055D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08C7E-9F9F-477E-985D-14E4F17AA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27F78-9607-46DB-A685-B097B08A4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74006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2024-02-06</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平面向量运算与坐标表示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平面向量基本概念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平面向量加法运算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平面向量减法运算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平面向量数乘运算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平面向量坐标表示与运算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平面向量应用问题举例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平面向量基本概念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向量定义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表示方法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向量定义及表示方法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向量是有大小和方向的量，用有向线段表示，有向线段的长度表示向量的大小，箭头所指的方向表示向量的方向。</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向量可以用字母a、b、c等表示，也可以用起点和终点的两个大写字母表示，如向量AB。在印刷体记作黑体字的字母（如a、b、u、v），书写时在字母顶上加一小箭头“→”。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28" r="335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向量的模长即该向量的长度，是一个非负实数，用“| |”表示。如|a|表示向量a的模长。</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向量模长</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方向角是用来表示向量方向的角，通常以x轴正方向为起始边，逆时针旋转到与向量方向相同的边所成的角。</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方向角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向量模长与方向角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71" b="337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零向量</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单位向量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相反向量</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长度为零的向量叫做零向量，记作0。零向量的方向是任意的。</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模长等于1的向量叫做单位向量。单位向量可以用来表示方向。</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与向量a长度相等、方向相反的向量叫做向量a的相反向量，记作-a。</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零向量、单位向量和相反向量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54" r="34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方向相同或相反的非零向量叫做平行向量。平行向量也叫共线向量。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平行于同一直线的一组向量是共线向量。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向量间关系：平行、共线、垂直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共线向量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平行向量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平面向量加法运算</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三角形法则</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将两个向量按照首尾相连的方式画出，从第一个向量的起点指向第二个向量的终点，所得向量即为它们的和。</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通过三角形法则，可以将向量加法转化为几何图形中的线段长度和方向问题，从而更直观地理解和计算向量和。</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在力学中，三角形法则常用于求解多个力的合力问题。</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定义</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几何意义</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应用举例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几何意义</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应用举例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平行四边形法则</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平行四边形法则与三角形法则在几何意义上是一致的，都是将向量加法转化为几何图形中的长度和方向问题。</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在物理学的运动学中，平行四边形法则常用于求解物体的合速度和分速度问题。</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以两个向量为邻边作平行四边形，从公共起点出发的对角线向量即为它们的和。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25" r="22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对于多个向量的加法，可以依次将各向量按照首尾相连的方式画出，从第一个向量的起点指向最后一个向量的终点，所得向量即为它们的和。这实际上是将三角形法则或平行四边形法则推广到了多个向量的情况。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多边形法则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在电路分析中，多边形法则常用于求解多个电源或电阻的等效问题。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应用举例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多边形法则及应用举例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对于任意两个向量a和b，都有a+b=b+a。</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交换律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对于任意三个向量a、b和c，(a+b)+c=a+(b+c)。</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结合律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存在零向量0，使得对于任意向量a，都有a+0=a。</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零元存在性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对于任意向量a，都存在一个向量-a，使得a+(-a)=0。</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负元存在性</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加法运算性质总结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平面向量减法运算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向量减法是一种二元运算，其结果是一个向量，该向量表示为从第二个向量指向第一个向量的有向线段。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几何意义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在平面内，向量减法可以理解为将表示两个向量的有向线段进行平移，使它们的起点重合，然后从第二个向量的终点指向第一个向量的终点的有向线段就是两向量的差。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减法定义及几何意义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步骤</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首先确定两个向量的位置，然后将第二个向量平移至与第一个向量起点重合的位置，最后从第二个向量的终点指向第一个向量的终点，得到差向量。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除了上述的几何方法外，还可以通过向量的坐标表示进行减法运算，即对应坐标相减。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减法运算步骤和方法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https://d.book118.com/678074006135006036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2024-09-16T11:03:10.727</cp:lastPrinted>
  <dcterms:created xsi:type="dcterms:W3CDTF">2024-09-16T03:03:10Z</dcterms:created>
  <dcterms:modified xsi:type="dcterms:W3CDTF">2024-09-16T03:03:12Z</dcterms:modified>
</cp:coreProperties>
</file>